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0.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1.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2.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20" r:id="rId1"/>
    <p:sldMasterId id="2147484906" r:id="rId2"/>
    <p:sldMasterId id="2147484918" r:id="rId3"/>
    <p:sldMasterId id="2147484931" r:id="rId4"/>
    <p:sldMasterId id="2147484944" r:id="rId5"/>
    <p:sldMasterId id="2147484958" r:id="rId6"/>
    <p:sldMasterId id="2147484971" r:id="rId7"/>
    <p:sldMasterId id="2147484984" r:id="rId8"/>
    <p:sldMasterId id="2147485010" r:id="rId9"/>
    <p:sldMasterId id="2147485023" r:id="rId10"/>
    <p:sldMasterId id="2147485036" r:id="rId11"/>
    <p:sldMasterId id="2147485049" r:id="rId12"/>
    <p:sldMasterId id="2147485075" r:id="rId13"/>
    <p:sldMasterId id="2147485088" r:id="rId14"/>
  </p:sldMasterIdLst>
  <p:notesMasterIdLst>
    <p:notesMasterId r:id="rId61"/>
  </p:notesMasterIdLst>
  <p:sldIdLst>
    <p:sldId id="261" r:id="rId15"/>
    <p:sldId id="272" r:id="rId16"/>
    <p:sldId id="257" r:id="rId17"/>
    <p:sldId id="262" r:id="rId18"/>
    <p:sldId id="258" r:id="rId19"/>
    <p:sldId id="259" r:id="rId20"/>
    <p:sldId id="260" r:id="rId21"/>
    <p:sldId id="256" r:id="rId22"/>
    <p:sldId id="263" r:id="rId23"/>
    <p:sldId id="264" r:id="rId24"/>
    <p:sldId id="265" r:id="rId25"/>
    <p:sldId id="266" r:id="rId26"/>
    <p:sldId id="267" r:id="rId27"/>
    <p:sldId id="268" r:id="rId28"/>
    <p:sldId id="269" r:id="rId29"/>
    <p:sldId id="270" r:id="rId30"/>
    <p:sldId id="271" r:id="rId31"/>
    <p:sldId id="904" r:id="rId32"/>
    <p:sldId id="905" r:id="rId33"/>
    <p:sldId id="930" r:id="rId34"/>
    <p:sldId id="932" r:id="rId35"/>
    <p:sldId id="933" r:id="rId36"/>
    <p:sldId id="950" r:id="rId37"/>
    <p:sldId id="936" r:id="rId38"/>
    <p:sldId id="962" r:id="rId39"/>
    <p:sldId id="910" r:id="rId40"/>
    <p:sldId id="942" r:id="rId41"/>
    <p:sldId id="948" r:id="rId42"/>
    <p:sldId id="949" r:id="rId43"/>
    <p:sldId id="943" r:id="rId44"/>
    <p:sldId id="944" r:id="rId45"/>
    <p:sldId id="945" r:id="rId46"/>
    <p:sldId id="946" r:id="rId47"/>
    <p:sldId id="947" r:id="rId48"/>
    <p:sldId id="929" r:id="rId49"/>
    <p:sldId id="937" r:id="rId50"/>
    <p:sldId id="940" r:id="rId51"/>
    <p:sldId id="938" r:id="rId52"/>
    <p:sldId id="916" r:id="rId53"/>
    <p:sldId id="939" r:id="rId54"/>
    <p:sldId id="917" r:id="rId55"/>
    <p:sldId id="919" r:id="rId56"/>
    <p:sldId id="918" r:id="rId57"/>
    <p:sldId id="922" r:id="rId58"/>
    <p:sldId id="920" r:id="rId59"/>
    <p:sldId id="961" r:id="rId60"/>
  </p:sldIdLst>
  <p:sldSz cx="9144000" cy="5143500" type="screen16x9"/>
  <p:notesSz cx="6858000" cy="9144000"/>
  <p:defaultTextStyle>
    <a:defPPr>
      <a:defRPr lang="en-US"/>
    </a:defPPr>
    <a:lvl1pPr marL="0" algn="l" defTabSz="911285" rtl="0" eaLnBrk="1" latinLnBrk="0" hangingPunct="1">
      <a:defRPr sz="1800" kern="1200">
        <a:solidFill>
          <a:schemeClr val="tx1"/>
        </a:solidFill>
        <a:latin typeface="+mn-lt"/>
        <a:ea typeface="+mn-ea"/>
        <a:cs typeface="+mn-cs"/>
      </a:defRPr>
    </a:lvl1pPr>
    <a:lvl2pPr marL="455645" algn="l" defTabSz="911285" rtl="0" eaLnBrk="1" latinLnBrk="0" hangingPunct="1">
      <a:defRPr sz="1800" kern="1200">
        <a:solidFill>
          <a:schemeClr val="tx1"/>
        </a:solidFill>
        <a:latin typeface="+mn-lt"/>
        <a:ea typeface="+mn-ea"/>
        <a:cs typeface="+mn-cs"/>
      </a:defRPr>
    </a:lvl2pPr>
    <a:lvl3pPr marL="911285" algn="l" defTabSz="911285" rtl="0" eaLnBrk="1" latinLnBrk="0" hangingPunct="1">
      <a:defRPr sz="1800" kern="1200">
        <a:solidFill>
          <a:schemeClr val="tx1"/>
        </a:solidFill>
        <a:latin typeface="+mn-lt"/>
        <a:ea typeface="+mn-ea"/>
        <a:cs typeface="+mn-cs"/>
      </a:defRPr>
    </a:lvl3pPr>
    <a:lvl4pPr marL="1366930" algn="l" defTabSz="911285" rtl="0" eaLnBrk="1" latinLnBrk="0" hangingPunct="1">
      <a:defRPr sz="1800" kern="1200">
        <a:solidFill>
          <a:schemeClr val="tx1"/>
        </a:solidFill>
        <a:latin typeface="+mn-lt"/>
        <a:ea typeface="+mn-ea"/>
        <a:cs typeface="+mn-cs"/>
      </a:defRPr>
    </a:lvl4pPr>
    <a:lvl5pPr marL="1822569" algn="l" defTabSz="911285" rtl="0" eaLnBrk="1" latinLnBrk="0" hangingPunct="1">
      <a:defRPr sz="1800" kern="1200">
        <a:solidFill>
          <a:schemeClr val="tx1"/>
        </a:solidFill>
        <a:latin typeface="+mn-lt"/>
        <a:ea typeface="+mn-ea"/>
        <a:cs typeface="+mn-cs"/>
      </a:defRPr>
    </a:lvl5pPr>
    <a:lvl6pPr marL="2278219" algn="l" defTabSz="911285" rtl="0" eaLnBrk="1" latinLnBrk="0" hangingPunct="1">
      <a:defRPr sz="1800" kern="1200">
        <a:solidFill>
          <a:schemeClr val="tx1"/>
        </a:solidFill>
        <a:latin typeface="+mn-lt"/>
        <a:ea typeface="+mn-ea"/>
        <a:cs typeface="+mn-cs"/>
      </a:defRPr>
    </a:lvl6pPr>
    <a:lvl7pPr marL="2733857" algn="l" defTabSz="911285" rtl="0" eaLnBrk="1" latinLnBrk="0" hangingPunct="1">
      <a:defRPr sz="1800" kern="1200">
        <a:solidFill>
          <a:schemeClr val="tx1"/>
        </a:solidFill>
        <a:latin typeface="+mn-lt"/>
        <a:ea typeface="+mn-ea"/>
        <a:cs typeface="+mn-cs"/>
      </a:defRPr>
    </a:lvl7pPr>
    <a:lvl8pPr marL="3189509" algn="l" defTabSz="911285" rtl="0" eaLnBrk="1" latinLnBrk="0" hangingPunct="1">
      <a:defRPr sz="1800" kern="1200">
        <a:solidFill>
          <a:schemeClr val="tx1"/>
        </a:solidFill>
        <a:latin typeface="+mn-lt"/>
        <a:ea typeface="+mn-ea"/>
        <a:cs typeface="+mn-cs"/>
      </a:defRPr>
    </a:lvl8pPr>
    <a:lvl9pPr marL="3645143" algn="l" defTabSz="91128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rik" initials="e"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BEFF"/>
    <a:srgbClr val="F3FF57"/>
    <a:srgbClr val="FFFF66"/>
    <a:srgbClr val="FFC533"/>
    <a:srgbClr val="FDD235"/>
    <a:srgbClr val="DD7575"/>
    <a:srgbClr val="691B15"/>
    <a:srgbClr val="E8E30B"/>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40" autoAdjust="0"/>
    <p:restoredTop sz="86824" autoAdjust="0"/>
  </p:normalViewPr>
  <p:slideViewPr>
    <p:cSldViewPr>
      <p:cViewPr varScale="1">
        <p:scale>
          <a:sx n="120" d="100"/>
          <a:sy n="120" d="100"/>
        </p:scale>
        <p:origin x="108" y="300"/>
      </p:cViewPr>
      <p:guideLst>
        <p:guide orient="horz" pos="1620"/>
        <p:guide pos="2880"/>
      </p:guideLst>
    </p:cSldViewPr>
  </p:slideViewPr>
  <p:notesTextViewPr>
    <p:cViewPr>
      <p:scale>
        <a:sx n="3" d="2"/>
        <a:sy n="3" d="2"/>
      </p:scale>
      <p:origin x="0" y="0"/>
    </p:cViewPr>
  </p:notesTextViewPr>
  <p:sorterViewPr>
    <p:cViewPr>
      <p:scale>
        <a:sx n="49" d="100"/>
        <a:sy n="49" d="100"/>
      </p:scale>
      <p:origin x="0" y="12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8D14A2-A5F7-46D4-A9DB-EF7F7E6CE79B}" type="datetimeFigureOut">
              <a:rPr lang="en-US" smtClean="0"/>
              <a:t>10/29/2019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31D6-3393-4CB2-A948-A2E7260487B4}" type="slidenum">
              <a:rPr lang="en-US" smtClean="0"/>
              <a:t>‹#›</a:t>
            </a:fld>
            <a:endParaRPr lang="en-US"/>
          </a:p>
        </p:txBody>
      </p:sp>
    </p:spTree>
    <p:extLst>
      <p:ext uri="{BB962C8B-B14F-4D97-AF65-F5344CB8AC3E}">
        <p14:creationId xmlns:p14="http://schemas.microsoft.com/office/powerpoint/2010/main" val="1167143868"/>
      </p:ext>
    </p:extLst>
  </p:cSld>
  <p:clrMap bg1="lt1" tx1="dk1" bg2="lt2" tx2="dk2" accent1="accent1" accent2="accent2" accent3="accent3" accent4="accent4" accent5="accent5" accent6="accent6" hlink="hlink" folHlink="folHlink"/>
  <p:notesStyle>
    <a:lvl1pPr marL="0" algn="l" defTabSz="911285" rtl="0" eaLnBrk="1" latinLnBrk="0" hangingPunct="1">
      <a:defRPr sz="1200" kern="1200">
        <a:solidFill>
          <a:schemeClr val="tx1"/>
        </a:solidFill>
        <a:latin typeface="+mn-lt"/>
        <a:ea typeface="+mn-ea"/>
        <a:cs typeface="+mn-cs"/>
      </a:defRPr>
    </a:lvl1pPr>
    <a:lvl2pPr marL="455645" algn="l" defTabSz="911285" rtl="0" eaLnBrk="1" latinLnBrk="0" hangingPunct="1">
      <a:defRPr sz="1200" kern="1200">
        <a:solidFill>
          <a:schemeClr val="tx1"/>
        </a:solidFill>
        <a:latin typeface="+mn-lt"/>
        <a:ea typeface="+mn-ea"/>
        <a:cs typeface="+mn-cs"/>
      </a:defRPr>
    </a:lvl2pPr>
    <a:lvl3pPr marL="911285" algn="l" defTabSz="911285" rtl="0" eaLnBrk="1" latinLnBrk="0" hangingPunct="1">
      <a:defRPr sz="1200" kern="1200">
        <a:solidFill>
          <a:schemeClr val="tx1"/>
        </a:solidFill>
        <a:latin typeface="+mn-lt"/>
        <a:ea typeface="+mn-ea"/>
        <a:cs typeface="+mn-cs"/>
      </a:defRPr>
    </a:lvl3pPr>
    <a:lvl4pPr marL="1366930" algn="l" defTabSz="911285" rtl="0" eaLnBrk="1" latinLnBrk="0" hangingPunct="1">
      <a:defRPr sz="1200" kern="1200">
        <a:solidFill>
          <a:schemeClr val="tx1"/>
        </a:solidFill>
        <a:latin typeface="+mn-lt"/>
        <a:ea typeface="+mn-ea"/>
        <a:cs typeface="+mn-cs"/>
      </a:defRPr>
    </a:lvl4pPr>
    <a:lvl5pPr marL="1822569" algn="l" defTabSz="911285" rtl="0" eaLnBrk="1" latinLnBrk="0" hangingPunct="1">
      <a:defRPr sz="1200" kern="1200">
        <a:solidFill>
          <a:schemeClr val="tx1"/>
        </a:solidFill>
        <a:latin typeface="+mn-lt"/>
        <a:ea typeface="+mn-ea"/>
        <a:cs typeface="+mn-cs"/>
      </a:defRPr>
    </a:lvl5pPr>
    <a:lvl6pPr marL="2278219" algn="l" defTabSz="911285" rtl="0" eaLnBrk="1" latinLnBrk="0" hangingPunct="1">
      <a:defRPr sz="1200" kern="1200">
        <a:solidFill>
          <a:schemeClr val="tx1"/>
        </a:solidFill>
        <a:latin typeface="+mn-lt"/>
        <a:ea typeface="+mn-ea"/>
        <a:cs typeface="+mn-cs"/>
      </a:defRPr>
    </a:lvl6pPr>
    <a:lvl7pPr marL="2733857" algn="l" defTabSz="911285" rtl="0" eaLnBrk="1" latinLnBrk="0" hangingPunct="1">
      <a:defRPr sz="1200" kern="1200">
        <a:solidFill>
          <a:schemeClr val="tx1"/>
        </a:solidFill>
        <a:latin typeface="+mn-lt"/>
        <a:ea typeface="+mn-ea"/>
        <a:cs typeface="+mn-cs"/>
      </a:defRPr>
    </a:lvl7pPr>
    <a:lvl8pPr marL="3189509" algn="l" defTabSz="911285" rtl="0" eaLnBrk="1" latinLnBrk="0" hangingPunct="1">
      <a:defRPr sz="1200" kern="1200">
        <a:solidFill>
          <a:schemeClr val="tx1"/>
        </a:solidFill>
        <a:latin typeface="+mn-lt"/>
        <a:ea typeface="+mn-ea"/>
        <a:cs typeface="+mn-cs"/>
      </a:defRPr>
    </a:lvl8pPr>
    <a:lvl9pPr marL="3645143" algn="l" defTabSz="91128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5D28B3-9D44-4845-8DAA-D93ECBE51A72}" type="slidenum">
              <a:rPr lang="en-US">
                <a:solidFill>
                  <a:srgbClr val="000000"/>
                </a:solidFill>
              </a:rPr>
              <a:pPr/>
              <a:t>21</a:t>
            </a:fld>
            <a:endParaRPr lang="en-US">
              <a:solidFill>
                <a:srgbClr val="000000"/>
              </a:solidFill>
            </a:endParaRPr>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8348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sz="3600" b="1">
                <a:solidFill>
                  <a:schemeClr val="tx1"/>
                </a:solidFill>
                <a:latin typeface="Lucida Console" panose="020B0609040504020204" pitchFamily="49" charset="0"/>
              </a:defRPr>
            </a:lvl1pPr>
            <a:lvl2pPr marL="742950" indent="-285750" eaLnBrk="0" hangingPunct="0">
              <a:defRPr sz="3600" b="1">
                <a:solidFill>
                  <a:schemeClr val="tx1"/>
                </a:solidFill>
                <a:latin typeface="Lucida Console" panose="020B0609040504020204" pitchFamily="49" charset="0"/>
              </a:defRPr>
            </a:lvl2pPr>
            <a:lvl3pPr marL="1143000" indent="-228600" eaLnBrk="0" hangingPunct="0">
              <a:defRPr sz="3600" b="1">
                <a:solidFill>
                  <a:schemeClr val="tx1"/>
                </a:solidFill>
                <a:latin typeface="Lucida Console" panose="020B0609040504020204" pitchFamily="49" charset="0"/>
              </a:defRPr>
            </a:lvl3pPr>
            <a:lvl4pPr marL="1600200" indent="-228600" eaLnBrk="0" hangingPunct="0">
              <a:defRPr sz="3600" b="1">
                <a:solidFill>
                  <a:schemeClr val="tx1"/>
                </a:solidFill>
                <a:latin typeface="Lucida Console" panose="020B0609040504020204" pitchFamily="49" charset="0"/>
              </a:defRPr>
            </a:lvl4pPr>
            <a:lvl5pPr marL="2057400" indent="-228600" eaLnBrk="0" hangingPunct="0">
              <a:defRPr sz="3600" b="1">
                <a:solidFill>
                  <a:schemeClr val="tx1"/>
                </a:solidFill>
                <a:latin typeface="Lucida Console" panose="020B0609040504020204" pitchFamily="49" charset="0"/>
              </a:defRPr>
            </a:lvl5pPr>
            <a:lvl6pPr marL="2514600" indent="-228600" eaLnBrk="0" fontAlgn="base" hangingPunct="0">
              <a:spcBef>
                <a:spcPct val="0"/>
              </a:spcBef>
              <a:spcAft>
                <a:spcPct val="0"/>
              </a:spcAft>
              <a:defRPr sz="3600" b="1">
                <a:solidFill>
                  <a:schemeClr val="tx1"/>
                </a:solidFill>
                <a:latin typeface="Lucida Console" panose="020B0609040504020204" pitchFamily="49" charset="0"/>
              </a:defRPr>
            </a:lvl6pPr>
            <a:lvl7pPr marL="2971800" indent="-228600" eaLnBrk="0" fontAlgn="base" hangingPunct="0">
              <a:spcBef>
                <a:spcPct val="0"/>
              </a:spcBef>
              <a:spcAft>
                <a:spcPct val="0"/>
              </a:spcAft>
              <a:defRPr sz="3600" b="1">
                <a:solidFill>
                  <a:schemeClr val="tx1"/>
                </a:solidFill>
                <a:latin typeface="Lucida Console" panose="020B0609040504020204" pitchFamily="49" charset="0"/>
              </a:defRPr>
            </a:lvl7pPr>
            <a:lvl8pPr marL="3429000" indent="-228600" eaLnBrk="0" fontAlgn="base" hangingPunct="0">
              <a:spcBef>
                <a:spcPct val="0"/>
              </a:spcBef>
              <a:spcAft>
                <a:spcPct val="0"/>
              </a:spcAft>
              <a:defRPr sz="3600" b="1">
                <a:solidFill>
                  <a:schemeClr val="tx1"/>
                </a:solidFill>
                <a:latin typeface="Lucida Console" panose="020B0609040504020204" pitchFamily="49" charset="0"/>
              </a:defRPr>
            </a:lvl8pPr>
            <a:lvl9pPr marL="3886200" indent="-228600" eaLnBrk="0" fontAlgn="base" hangingPunct="0">
              <a:spcBef>
                <a:spcPct val="0"/>
              </a:spcBef>
              <a:spcAft>
                <a:spcPct val="0"/>
              </a:spcAft>
              <a:defRPr sz="3600" b="1">
                <a:solidFill>
                  <a:schemeClr val="tx1"/>
                </a:solidFill>
                <a:latin typeface="Lucida Console" panose="020B0609040504020204" pitchFamily="49" charset="0"/>
              </a:defRPr>
            </a:lvl9pPr>
          </a:lstStyle>
          <a:p>
            <a:pPr eaLnBrk="1" hangingPunct="1"/>
            <a:fld id="{740E9462-E578-4F8A-BD9C-D48D29988EAA}" type="slidenum">
              <a:rPr lang="en-US" altLang="en-US" sz="1200" b="0">
                <a:solidFill>
                  <a:srgbClr val="000000"/>
                </a:solidFill>
                <a:latin typeface="Arial" panose="020B0604020202020204" pitchFamily="34" charset="0"/>
              </a:rPr>
              <a:pPr eaLnBrk="1" hangingPunct="1"/>
              <a:t>30</a:t>
            </a:fld>
            <a:endParaRPr lang="en-US" altLang="en-US" sz="1200" b="0">
              <a:solidFill>
                <a:srgbClr val="000000"/>
              </a:solidFill>
              <a:latin typeface="Arial" panose="020B0604020202020204"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82359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sz="3600" b="1">
                <a:solidFill>
                  <a:schemeClr val="tx1"/>
                </a:solidFill>
                <a:latin typeface="Lucida Console" panose="020B0609040504020204" pitchFamily="49" charset="0"/>
              </a:defRPr>
            </a:lvl1pPr>
            <a:lvl2pPr marL="742950" indent="-285750" eaLnBrk="0" hangingPunct="0">
              <a:defRPr sz="3600" b="1">
                <a:solidFill>
                  <a:schemeClr val="tx1"/>
                </a:solidFill>
                <a:latin typeface="Lucida Console" panose="020B0609040504020204" pitchFamily="49" charset="0"/>
              </a:defRPr>
            </a:lvl2pPr>
            <a:lvl3pPr marL="1143000" indent="-228600" eaLnBrk="0" hangingPunct="0">
              <a:defRPr sz="3600" b="1">
                <a:solidFill>
                  <a:schemeClr val="tx1"/>
                </a:solidFill>
                <a:latin typeface="Lucida Console" panose="020B0609040504020204" pitchFamily="49" charset="0"/>
              </a:defRPr>
            </a:lvl3pPr>
            <a:lvl4pPr marL="1600200" indent="-228600" eaLnBrk="0" hangingPunct="0">
              <a:defRPr sz="3600" b="1">
                <a:solidFill>
                  <a:schemeClr val="tx1"/>
                </a:solidFill>
                <a:latin typeface="Lucida Console" panose="020B0609040504020204" pitchFamily="49" charset="0"/>
              </a:defRPr>
            </a:lvl4pPr>
            <a:lvl5pPr marL="2057400" indent="-228600" eaLnBrk="0" hangingPunct="0">
              <a:defRPr sz="3600" b="1">
                <a:solidFill>
                  <a:schemeClr val="tx1"/>
                </a:solidFill>
                <a:latin typeface="Lucida Console" panose="020B0609040504020204" pitchFamily="49" charset="0"/>
              </a:defRPr>
            </a:lvl5pPr>
            <a:lvl6pPr marL="2514600" indent="-228600" eaLnBrk="0" fontAlgn="base" hangingPunct="0">
              <a:spcBef>
                <a:spcPct val="0"/>
              </a:spcBef>
              <a:spcAft>
                <a:spcPct val="0"/>
              </a:spcAft>
              <a:defRPr sz="3600" b="1">
                <a:solidFill>
                  <a:schemeClr val="tx1"/>
                </a:solidFill>
                <a:latin typeface="Lucida Console" panose="020B0609040504020204" pitchFamily="49" charset="0"/>
              </a:defRPr>
            </a:lvl6pPr>
            <a:lvl7pPr marL="2971800" indent="-228600" eaLnBrk="0" fontAlgn="base" hangingPunct="0">
              <a:spcBef>
                <a:spcPct val="0"/>
              </a:spcBef>
              <a:spcAft>
                <a:spcPct val="0"/>
              </a:spcAft>
              <a:defRPr sz="3600" b="1">
                <a:solidFill>
                  <a:schemeClr val="tx1"/>
                </a:solidFill>
                <a:latin typeface="Lucida Console" panose="020B0609040504020204" pitchFamily="49" charset="0"/>
              </a:defRPr>
            </a:lvl7pPr>
            <a:lvl8pPr marL="3429000" indent="-228600" eaLnBrk="0" fontAlgn="base" hangingPunct="0">
              <a:spcBef>
                <a:spcPct val="0"/>
              </a:spcBef>
              <a:spcAft>
                <a:spcPct val="0"/>
              </a:spcAft>
              <a:defRPr sz="3600" b="1">
                <a:solidFill>
                  <a:schemeClr val="tx1"/>
                </a:solidFill>
                <a:latin typeface="Lucida Console" panose="020B0609040504020204" pitchFamily="49" charset="0"/>
              </a:defRPr>
            </a:lvl8pPr>
            <a:lvl9pPr marL="3886200" indent="-228600" eaLnBrk="0" fontAlgn="base" hangingPunct="0">
              <a:spcBef>
                <a:spcPct val="0"/>
              </a:spcBef>
              <a:spcAft>
                <a:spcPct val="0"/>
              </a:spcAft>
              <a:defRPr sz="3600" b="1">
                <a:solidFill>
                  <a:schemeClr val="tx1"/>
                </a:solidFill>
                <a:latin typeface="Lucida Console" panose="020B0609040504020204" pitchFamily="49" charset="0"/>
              </a:defRPr>
            </a:lvl9pPr>
          </a:lstStyle>
          <a:p>
            <a:pPr eaLnBrk="1" hangingPunct="1"/>
            <a:fld id="{B85A783E-6322-4CFE-83C0-B5708282B554}" type="slidenum">
              <a:rPr lang="en-US" altLang="en-US" sz="1200" b="0">
                <a:solidFill>
                  <a:srgbClr val="000000"/>
                </a:solidFill>
                <a:latin typeface="Arial" panose="020B0604020202020204" pitchFamily="34" charset="0"/>
              </a:rPr>
              <a:pPr eaLnBrk="1" hangingPunct="1"/>
              <a:t>31</a:t>
            </a:fld>
            <a:endParaRPr lang="en-US" altLang="en-US" sz="1200" b="0">
              <a:solidFill>
                <a:srgbClr val="000000"/>
              </a:solidFill>
              <a:latin typeface="Arial" panose="020B0604020202020204"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331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E49E02-784E-4820-B810-BFADE5CEF72A}" type="slidenum">
              <a:rPr lang="en-US">
                <a:solidFill>
                  <a:srgbClr val="000000"/>
                </a:solidFill>
              </a:rPr>
              <a:pPr/>
              <a:t>35</a:t>
            </a:fld>
            <a:endParaRPr lang="en-US">
              <a:solidFill>
                <a:srgbClr val="000000"/>
              </a:solidFill>
            </a:endParaRPr>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48689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45201A-2856-438F-864E-6D6CA7EAD4FC}" type="slidenum">
              <a:rPr lang="en-US">
                <a:solidFill>
                  <a:srgbClr val="000000"/>
                </a:solidFill>
              </a:rPr>
              <a:pPr/>
              <a:t>36</a:t>
            </a:fld>
            <a:endParaRPr lang="en-US">
              <a:solidFill>
                <a:srgbClr val="000000"/>
              </a:solidFill>
            </a:endParaRPr>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31555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91A337-F24A-4601-A555-04CE944148F5}" type="slidenum">
              <a:rPr lang="en-US" altLang="en-US">
                <a:solidFill>
                  <a:prstClr val="black"/>
                </a:solidFill>
              </a:rPr>
              <a:pPr/>
              <a:t>37</a:t>
            </a:fld>
            <a:endParaRPr lang="en-US" altLang="en-US">
              <a:solidFill>
                <a:prstClr val="black"/>
              </a:solidFill>
            </a:endParaRPr>
          </a:p>
        </p:txBody>
      </p:sp>
      <p:sp>
        <p:nvSpPr>
          <p:cNvPr id="294914" name="Rectangle 2"/>
          <p:cNvSpPr>
            <a:spLocks noGrp="1" noRot="1" noChangeAspect="1" noChangeArrowheads="1" noTextEdit="1"/>
          </p:cNvSpPr>
          <p:nvPr>
            <p:ph type="sldImg"/>
          </p:nvPr>
        </p:nvSpPr>
        <p:spPr>
          <a:xfrm>
            <a:off x="381000" y="685800"/>
            <a:ext cx="6096000" cy="3429000"/>
          </a:xfrm>
          <a:ln/>
        </p:spPr>
      </p:sp>
      <p:sp>
        <p:nvSpPr>
          <p:cNvPr id="294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6642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8B3D9C-C89F-4684-9163-92E4DD9424B8}" type="slidenum">
              <a:rPr lang="en-US">
                <a:solidFill>
                  <a:srgbClr val="000000"/>
                </a:solidFill>
              </a:rPr>
              <a:pPr/>
              <a:t>38</a:t>
            </a:fld>
            <a:endParaRPr lang="en-US">
              <a:solidFill>
                <a:srgbClr val="000000"/>
              </a:solidFill>
            </a:endParaRPr>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54320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D3CF02-91B2-433D-9900-A85856B3ADE1}" type="slidenum">
              <a:rPr lang="en-US" altLang="en-US">
                <a:solidFill>
                  <a:prstClr val="black"/>
                </a:solidFill>
              </a:rPr>
              <a:pPr/>
              <a:t>39</a:t>
            </a:fld>
            <a:endParaRPr lang="en-US" altLang="en-US">
              <a:solidFill>
                <a:prstClr val="black"/>
              </a:solidFill>
            </a:endParaRPr>
          </a:p>
        </p:txBody>
      </p:sp>
      <p:sp>
        <p:nvSpPr>
          <p:cNvPr id="90114" name="Rectangle 2"/>
          <p:cNvSpPr>
            <a:spLocks noGrp="1" noRot="1" noChangeAspect="1" noChangeArrowheads="1" noTextEdit="1"/>
          </p:cNvSpPr>
          <p:nvPr>
            <p:ph type="sldImg"/>
          </p:nvPr>
        </p:nvSpPr>
        <p:spPr>
          <a:xfrm>
            <a:off x="381000" y="685800"/>
            <a:ext cx="6096000" cy="3429000"/>
          </a:xfrm>
          <a:ln/>
        </p:spPr>
      </p:sp>
      <p:sp>
        <p:nvSpPr>
          <p:cNvPr id="901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05156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FDAE9A-C8F2-4789-B0E9-0CD6390C2D45}" type="slidenum">
              <a:rPr lang="en-US"/>
              <a:pPr/>
              <a:t>40</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94261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D9491B-D62F-40D4-BEED-19CA228F414C}" type="slidenum">
              <a:rPr lang="en-US">
                <a:solidFill>
                  <a:srgbClr val="000000"/>
                </a:solidFill>
              </a:rPr>
              <a:pPr/>
              <a:t>22</a:t>
            </a:fld>
            <a:endParaRPr lang="en-US">
              <a:solidFill>
                <a:srgbClr val="000000"/>
              </a:solidFill>
            </a:endParaRPr>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46044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3368AA-DD01-4688-B4F8-C9388729FAF8}" type="slidenum">
              <a:rPr lang="en-US">
                <a:solidFill>
                  <a:srgbClr val="000000"/>
                </a:solidFill>
              </a:rPr>
              <a:pPr/>
              <a:t>23</a:t>
            </a:fld>
            <a:endParaRPr lang="en-US">
              <a:solidFill>
                <a:srgbClr val="000000"/>
              </a:solidFill>
            </a:endParaRPr>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72458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BC5BE3-9D35-4079-8CD1-B706FF14F098}" type="slidenum">
              <a:rPr lang="en-US">
                <a:solidFill>
                  <a:srgbClr val="000000"/>
                </a:solidFill>
              </a:rPr>
              <a:pPr/>
              <a:t>24</a:t>
            </a:fld>
            <a:endParaRPr lang="en-US">
              <a:solidFill>
                <a:srgbClr val="000000"/>
              </a:solidFill>
            </a:endParaRPr>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50272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17F12D-6776-485C-8308-201080ADCCDA}" type="slidenum">
              <a:rPr lang="en-US" altLang="en-US"/>
              <a:pPr>
                <a:spcBef>
                  <a:spcPct val="0"/>
                </a:spcBef>
              </a:pPr>
              <a:t>25</a:t>
            </a:fld>
            <a:endParaRPr lang="en-US" alt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2292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0E16F9-1B7B-4B8D-B405-1849A54CB6E5}" type="slidenum">
              <a:rPr lang="en-US" altLang="en-US">
                <a:solidFill>
                  <a:prstClr val="black"/>
                </a:solidFill>
              </a:rPr>
              <a:pPr/>
              <a:t>26</a:t>
            </a:fld>
            <a:endParaRPr lang="en-US" altLang="en-US">
              <a:solidFill>
                <a:prstClr val="black"/>
              </a:solidFill>
            </a:endParaRPr>
          </a:p>
        </p:txBody>
      </p:sp>
      <p:sp>
        <p:nvSpPr>
          <p:cNvPr id="329730" name="Rectangle 2"/>
          <p:cNvSpPr>
            <a:spLocks noGrp="1" noRot="1" noChangeAspect="1" noChangeArrowheads="1" noTextEdit="1"/>
          </p:cNvSpPr>
          <p:nvPr>
            <p:ph type="sldImg"/>
          </p:nvPr>
        </p:nvSpPr>
        <p:spPr>
          <a:xfrm>
            <a:off x="381000" y="685800"/>
            <a:ext cx="6096000" cy="3429000"/>
          </a:xfrm>
          <a:ln/>
        </p:spPr>
      </p:sp>
      <p:sp>
        <p:nvSpPr>
          <p:cNvPr id="329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55055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defRPr sz="3600" b="1">
                <a:solidFill>
                  <a:schemeClr val="tx1"/>
                </a:solidFill>
                <a:latin typeface="Lucida Console" panose="020B0609040504020204" pitchFamily="49" charset="0"/>
              </a:defRPr>
            </a:lvl1pPr>
            <a:lvl2pPr marL="742950" indent="-285750" eaLnBrk="0" hangingPunct="0">
              <a:defRPr sz="3600" b="1">
                <a:solidFill>
                  <a:schemeClr val="tx1"/>
                </a:solidFill>
                <a:latin typeface="Lucida Console" panose="020B0609040504020204" pitchFamily="49" charset="0"/>
              </a:defRPr>
            </a:lvl2pPr>
            <a:lvl3pPr marL="1143000" indent="-228600" eaLnBrk="0" hangingPunct="0">
              <a:defRPr sz="3600" b="1">
                <a:solidFill>
                  <a:schemeClr val="tx1"/>
                </a:solidFill>
                <a:latin typeface="Lucida Console" panose="020B0609040504020204" pitchFamily="49" charset="0"/>
              </a:defRPr>
            </a:lvl3pPr>
            <a:lvl4pPr marL="1600200" indent="-228600" eaLnBrk="0" hangingPunct="0">
              <a:defRPr sz="3600" b="1">
                <a:solidFill>
                  <a:schemeClr val="tx1"/>
                </a:solidFill>
                <a:latin typeface="Lucida Console" panose="020B0609040504020204" pitchFamily="49" charset="0"/>
              </a:defRPr>
            </a:lvl4pPr>
            <a:lvl5pPr marL="2057400" indent="-228600" eaLnBrk="0" hangingPunct="0">
              <a:defRPr sz="3600" b="1">
                <a:solidFill>
                  <a:schemeClr val="tx1"/>
                </a:solidFill>
                <a:latin typeface="Lucida Console" panose="020B0609040504020204" pitchFamily="49" charset="0"/>
              </a:defRPr>
            </a:lvl5pPr>
            <a:lvl6pPr marL="2514600" indent="-228600" eaLnBrk="0" fontAlgn="base" hangingPunct="0">
              <a:spcBef>
                <a:spcPct val="0"/>
              </a:spcBef>
              <a:spcAft>
                <a:spcPct val="0"/>
              </a:spcAft>
              <a:defRPr sz="3600" b="1">
                <a:solidFill>
                  <a:schemeClr val="tx1"/>
                </a:solidFill>
                <a:latin typeface="Lucida Console" panose="020B0609040504020204" pitchFamily="49" charset="0"/>
              </a:defRPr>
            </a:lvl6pPr>
            <a:lvl7pPr marL="2971800" indent="-228600" eaLnBrk="0" fontAlgn="base" hangingPunct="0">
              <a:spcBef>
                <a:spcPct val="0"/>
              </a:spcBef>
              <a:spcAft>
                <a:spcPct val="0"/>
              </a:spcAft>
              <a:defRPr sz="3600" b="1">
                <a:solidFill>
                  <a:schemeClr val="tx1"/>
                </a:solidFill>
                <a:latin typeface="Lucida Console" panose="020B0609040504020204" pitchFamily="49" charset="0"/>
              </a:defRPr>
            </a:lvl7pPr>
            <a:lvl8pPr marL="3429000" indent="-228600" eaLnBrk="0" fontAlgn="base" hangingPunct="0">
              <a:spcBef>
                <a:spcPct val="0"/>
              </a:spcBef>
              <a:spcAft>
                <a:spcPct val="0"/>
              </a:spcAft>
              <a:defRPr sz="3600" b="1">
                <a:solidFill>
                  <a:schemeClr val="tx1"/>
                </a:solidFill>
                <a:latin typeface="Lucida Console" panose="020B0609040504020204" pitchFamily="49" charset="0"/>
              </a:defRPr>
            </a:lvl8pPr>
            <a:lvl9pPr marL="3886200" indent="-228600" eaLnBrk="0" fontAlgn="base" hangingPunct="0">
              <a:spcBef>
                <a:spcPct val="0"/>
              </a:spcBef>
              <a:spcAft>
                <a:spcPct val="0"/>
              </a:spcAft>
              <a:defRPr sz="3600" b="1">
                <a:solidFill>
                  <a:schemeClr val="tx1"/>
                </a:solidFill>
                <a:latin typeface="Lucida Console" panose="020B0609040504020204" pitchFamily="49" charset="0"/>
              </a:defRPr>
            </a:lvl9pPr>
          </a:lstStyle>
          <a:p>
            <a:pPr eaLnBrk="1" hangingPunct="1"/>
            <a:fld id="{4C89B909-0EF0-470F-9CBF-D09C296EC71D}" type="slidenum">
              <a:rPr lang="en-US" altLang="en-US" sz="1200" b="0">
                <a:solidFill>
                  <a:srgbClr val="000000"/>
                </a:solidFill>
                <a:latin typeface="Arial" panose="020B0604020202020204" pitchFamily="34" charset="0"/>
              </a:rPr>
              <a:pPr eaLnBrk="1" hangingPunct="1"/>
              <a:t>27</a:t>
            </a:fld>
            <a:endParaRPr lang="en-US" altLang="en-US" sz="1200" b="0">
              <a:solidFill>
                <a:srgbClr val="000000"/>
              </a:solidFill>
              <a:latin typeface="Arial"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93985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sz="3600" b="1">
                <a:solidFill>
                  <a:schemeClr val="tx1"/>
                </a:solidFill>
                <a:latin typeface="Lucida Console" panose="020B0609040504020204" pitchFamily="49" charset="0"/>
              </a:defRPr>
            </a:lvl1pPr>
            <a:lvl2pPr marL="742950" indent="-285750" eaLnBrk="0" hangingPunct="0">
              <a:defRPr sz="3600" b="1">
                <a:solidFill>
                  <a:schemeClr val="tx1"/>
                </a:solidFill>
                <a:latin typeface="Lucida Console" panose="020B0609040504020204" pitchFamily="49" charset="0"/>
              </a:defRPr>
            </a:lvl2pPr>
            <a:lvl3pPr marL="1143000" indent="-228600" eaLnBrk="0" hangingPunct="0">
              <a:defRPr sz="3600" b="1">
                <a:solidFill>
                  <a:schemeClr val="tx1"/>
                </a:solidFill>
                <a:latin typeface="Lucida Console" panose="020B0609040504020204" pitchFamily="49" charset="0"/>
              </a:defRPr>
            </a:lvl3pPr>
            <a:lvl4pPr marL="1600200" indent="-228600" eaLnBrk="0" hangingPunct="0">
              <a:defRPr sz="3600" b="1">
                <a:solidFill>
                  <a:schemeClr val="tx1"/>
                </a:solidFill>
                <a:latin typeface="Lucida Console" panose="020B0609040504020204" pitchFamily="49" charset="0"/>
              </a:defRPr>
            </a:lvl4pPr>
            <a:lvl5pPr marL="2057400" indent="-228600" eaLnBrk="0" hangingPunct="0">
              <a:defRPr sz="3600" b="1">
                <a:solidFill>
                  <a:schemeClr val="tx1"/>
                </a:solidFill>
                <a:latin typeface="Lucida Console" panose="020B0609040504020204" pitchFamily="49" charset="0"/>
              </a:defRPr>
            </a:lvl5pPr>
            <a:lvl6pPr marL="2514600" indent="-228600" eaLnBrk="0" fontAlgn="base" hangingPunct="0">
              <a:spcBef>
                <a:spcPct val="0"/>
              </a:spcBef>
              <a:spcAft>
                <a:spcPct val="0"/>
              </a:spcAft>
              <a:defRPr sz="3600" b="1">
                <a:solidFill>
                  <a:schemeClr val="tx1"/>
                </a:solidFill>
                <a:latin typeface="Lucida Console" panose="020B0609040504020204" pitchFamily="49" charset="0"/>
              </a:defRPr>
            </a:lvl6pPr>
            <a:lvl7pPr marL="2971800" indent="-228600" eaLnBrk="0" fontAlgn="base" hangingPunct="0">
              <a:spcBef>
                <a:spcPct val="0"/>
              </a:spcBef>
              <a:spcAft>
                <a:spcPct val="0"/>
              </a:spcAft>
              <a:defRPr sz="3600" b="1">
                <a:solidFill>
                  <a:schemeClr val="tx1"/>
                </a:solidFill>
                <a:latin typeface="Lucida Console" panose="020B0609040504020204" pitchFamily="49" charset="0"/>
              </a:defRPr>
            </a:lvl7pPr>
            <a:lvl8pPr marL="3429000" indent="-228600" eaLnBrk="0" fontAlgn="base" hangingPunct="0">
              <a:spcBef>
                <a:spcPct val="0"/>
              </a:spcBef>
              <a:spcAft>
                <a:spcPct val="0"/>
              </a:spcAft>
              <a:defRPr sz="3600" b="1">
                <a:solidFill>
                  <a:schemeClr val="tx1"/>
                </a:solidFill>
                <a:latin typeface="Lucida Console" panose="020B0609040504020204" pitchFamily="49" charset="0"/>
              </a:defRPr>
            </a:lvl8pPr>
            <a:lvl9pPr marL="3886200" indent="-228600" eaLnBrk="0" fontAlgn="base" hangingPunct="0">
              <a:spcBef>
                <a:spcPct val="0"/>
              </a:spcBef>
              <a:spcAft>
                <a:spcPct val="0"/>
              </a:spcAft>
              <a:defRPr sz="3600" b="1">
                <a:solidFill>
                  <a:schemeClr val="tx1"/>
                </a:solidFill>
                <a:latin typeface="Lucida Console" panose="020B0609040504020204" pitchFamily="49" charset="0"/>
              </a:defRPr>
            </a:lvl9pPr>
          </a:lstStyle>
          <a:p>
            <a:pPr eaLnBrk="1" hangingPunct="1"/>
            <a:fld id="{B5F9F3C5-91AC-4D56-92FF-7880D3138639}" type="slidenum">
              <a:rPr lang="en-US" altLang="en-US" sz="1200" b="0">
                <a:latin typeface="Arial" panose="020B0604020202020204" pitchFamily="34" charset="0"/>
              </a:rPr>
              <a:pPr eaLnBrk="1" hangingPunct="1"/>
              <a:t>28</a:t>
            </a:fld>
            <a:endParaRPr lang="en-US" altLang="en-US" sz="1200" b="0">
              <a:latin typeface="Arial" panose="020B0604020202020204"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46354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eaLnBrk="0" hangingPunct="0">
              <a:defRPr sz="3600" b="1">
                <a:solidFill>
                  <a:schemeClr val="tx1"/>
                </a:solidFill>
                <a:latin typeface="Lucida Console" panose="020B0609040504020204" pitchFamily="49" charset="0"/>
              </a:defRPr>
            </a:lvl1pPr>
            <a:lvl2pPr marL="742950" indent="-285750" eaLnBrk="0" hangingPunct="0">
              <a:defRPr sz="3600" b="1">
                <a:solidFill>
                  <a:schemeClr val="tx1"/>
                </a:solidFill>
                <a:latin typeface="Lucida Console" panose="020B0609040504020204" pitchFamily="49" charset="0"/>
              </a:defRPr>
            </a:lvl2pPr>
            <a:lvl3pPr marL="1143000" indent="-228600" eaLnBrk="0" hangingPunct="0">
              <a:defRPr sz="3600" b="1">
                <a:solidFill>
                  <a:schemeClr val="tx1"/>
                </a:solidFill>
                <a:latin typeface="Lucida Console" panose="020B0609040504020204" pitchFamily="49" charset="0"/>
              </a:defRPr>
            </a:lvl3pPr>
            <a:lvl4pPr marL="1600200" indent="-228600" eaLnBrk="0" hangingPunct="0">
              <a:defRPr sz="3600" b="1">
                <a:solidFill>
                  <a:schemeClr val="tx1"/>
                </a:solidFill>
                <a:latin typeface="Lucida Console" panose="020B0609040504020204" pitchFamily="49" charset="0"/>
              </a:defRPr>
            </a:lvl4pPr>
            <a:lvl5pPr marL="2057400" indent="-228600" eaLnBrk="0" hangingPunct="0">
              <a:defRPr sz="3600" b="1">
                <a:solidFill>
                  <a:schemeClr val="tx1"/>
                </a:solidFill>
                <a:latin typeface="Lucida Console" panose="020B0609040504020204" pitchFamily="49" charset="0"/>
              </a:defRPr>
            </a:lvl5pPr>
            <a:lvl6pPr marL="2514600" indent="-228600" eaLnBrk="0" fontAlgn="base" hangingPunct="0">
              <a:spcBef>
                <a:spcPct val="0"/>
              </a:spcBef>
              <a:spcAft>
                <a:spcPct val="0"/>
              </a:spcAft>
              <a:defRPr sz="3600" b="1">
                <a:solidFill>
                  <a:schemeClr val="tx1"/>
                </a:solidFill>
                <a:latin typeface="Lucida Console" panose="020B0609040504020204" pitchFamily="49" charset="0"/>
              </a:defRPr>
            </a:lvl6pPr>
            <a:lvl7pPr marL="2971800" indent="-228600" eaLnBrk="0" fontAlgn="base" hangingPunct="0">
              <a:spcBef>
                <a:spcPct val="0"/>
              </a:spcBef>
              <a:spcAft>
                <a:spcPct val="0"/>
              </a:spcAft>
              <a:defRPr sz="3600" b="1">
                <a:solidFill>
                  <a:schemeClr val="tx1"/>
                </a:solidFill>
                <a:latin typeface="Lucida Console" panose="020B0609040504020204" pitchFamily="49" charset="0"/>
              </a:defRPr>
            </a:lvl7pPr>
            <a:lvl8pPr marL="3429000" indent="-228600" eaLnBrk="0" fontAlgn="base" hangingPunct="0">
              <a:spcBef>
                <a:spcPct val="0"/>
              </a:spcBef>
              <a:spcAft>
                <a:spcPct val="0"/>
              </a:spcAft>
              <a:defRPr sz="3600" b="1">
                <a:solidFill>
                  <a:schemeClr val="tx1"/>
                </a:solidFill>
                <a:latin typeface="Lucida Console" panose="020B0609040504020204" pitchFamily="49" charset="0"/>
              </a:defRPr>
            </a:lvl8pPr>
            <a:lvl9pPr marL="3886200" indent="-228600" eaLnBrk="0" fontAlgn="base" hangingPunct="0">
              <a:spcBef>
                <a:spcPct val="0"/>
              </a:spcBef>
              <a:spcAft>
                <a:spcPct val="0"/>
              </a:spcAft>
              <a:defRPr sz="3600" b="1">
                <a:solidFill>
                  <a:schemeClr val="tx1"/>
                </a:solidFill>
                <a:latin typeface="Lucida Console" panose="020B0609040504020204" pitchFamily="49" charset="0"/>
              </a:defRPr>
            </a:lvl9pPr>
          </a:lstStyle>
          <a:p>
            <a:pPr eaLnBrk="1" hangingPunct="1"/>
            <a:fld id="{76602192-4457-4C38-A905-F6D47823D4AE}" type="slidenum">
              <a:rPr lang="en-US" altLang="en-US" sz="1200" b="0">
                <a:latin typeface="Arial" panose="020B0604020202020204" pitchFamily="34" charset="0"/>
              </a:rPr>
              <a:pPr eaLnBrk="1" hangingPunct="1"/>
              <a:t>29</a:t>
            </a:fld>
            <a:endParaRPr lang="en-US" altLang="en-US" sz="1200" b="0">
              <a:latin typeface="Arial" panose="020B0604020202020204"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8822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userDrawn="1"/>
        </p:nvSpPr>
        <p:spPr bwMode="auto">
          <a:xfrm>
            <a:off x="0" y="4514850"/>
            <a:ext cx="9144000" cy="0"/>
          </a:xfrm>
          <a:prstGeom prst="line">
            <a:avLst/>
          </a:prstGeom>
          <a:noFill/>
          <a:ln w="57150">
            <a:solidFill>
              <a:schemeClr val="accent2">
                <a:lumMod val="60000"/>
                <a:lumOff val="40000"/>
              </a:schemeClr>
            </a:solidFill>
            <a:round/>
            <a:headEnd/>
            <a:tailEnd/>
          </a:ln>
          <a:extLst>
            <a:ext uri="{909E8E84-426E-40DD-AFC4-6F175D3DCCD1}">
              <a14:hiddenFill xmlns:a14="http://schemas.microsoft.com/office/drawing/2010/main">
                <a:noFill/>
              </a14:hiddenFill>
            </a:ext>
          </a:extLst>
        </p:spPr>
        <p:txBody>
          <a:bodyPr lIns="91125" tIns="45571" rIns="91125" bIns="45571"/>
          <a:lstStyle/>
          <a:p>
            <a:pPr fontAlgn="base">
              <a:spcBef>
                <a:spcPct val="0"/>
              </a:spcBef>
              <a:spcAft>
                <a:spcPct val="0"/>
              </a:spcAft>
              <a:defRPr/>
            </a:pPr>
            <a:endParaRPr lang="en-US">
              <a:solidFill>
                <a:srgbClr val="000000"/>
              </a:solidFill>
              <a:ea typeface="ＭＳ Ｐゴシック" pitchFamily="34" charset="-128"/>
            </a:endParaRPr>
          </a:p>
        </p:txBody>
      </p:sp>
      <p:sp>
        <p:nvSpPr>
          <p:cNvPr id="5" name="Rectangle 4"/>
          <p:cNvSpPr>
            <a:spLocks noChangeArrowheads="1"/>
          </p:cNvSpPr>
          <p:nvPr userDrawn="1"/>
        </p:nvSpPr>
        <p:spPr bwMode="auto">
          <a:xfrm>
            <a:off x="76200" y="4520841"/>
            <a:ext cx="1524000" cy="83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25" tIns="45571" rIns="91125" bIns="45571">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fontAlgn="base" hangingPunct="1">
              <a:spcBef>
                <a:spcPct val="0"/>
              </a:spcBef>
              <a:spcAft>
                <a:spcPct val="0"/>
              </a:spcAft>
              <a:defRPr/>
            </a:pPr>
            <a:endParaRPr lang="en-US" altLang="en-US" sz="4800">
              <a:solidFill>
                <a:srgbClr val="000000"/>
              </a:solidFill>
            </a:endParaRPr>
          </a:p>
        </p:txBody>
      </p:sp>
      <p:sp>
        <p:nvSpPr>
          <p:cNvPr id="6" name="Rectangle 4"/>
          <p:cNvSpPr>
            <a:spLocks noChangeArrowheads="1"/>
          </p:cNvSpPr>
          <p:nvPr userDrawn="1"/>
        </p:nvSpPr>
        <p:spPr bwMode="auto">
          <a:xfrm>
            <a:off x="990600" y="4572044"/>
            <a:ext cx="7696200" cy="56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25" tIns="45571" rIns="91125" bIns="45571">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fontAlgn="base" hangingPunct="1">
              <a:lnSpc>
                <a:spcPct val="80000"/>
              </a:lnSpc>
              <a:spcBef>
                <a:spcPct val="30000"/>
              </a:spcBef>
              <a:spcAft>
                <a:spcPct val="10000"/>
              </a:spcAft>
              <a:defRPr/>
            </a:pPr>
            <a:r>
              <a:rPr lang="en-US" altLang="en-US" sz="1200" b="1" dirty="0">
                <a:solidFill>
                  <a:srgbClr val="606060"/>
                </a:solidFill>
              </a:rPr>
              <a:t>CHMPR Technical and IAB 2014 Semi-Annual Meeting: November 4-5, 2014 – UCSD</a:t>
            </a:r>
          </a:p>
          <a:p>
            <a:pPr algn="ctr" eaLnBrk="1" fontAlgn="base" hangingPunct="1">
              <a:lnSpc>
                <a:spcPct val="80000"/>
              </a:lnSpc>
              <a:spcBef>
                <a:spcPct val="30000"/>
              </a:spcBef>
              <a:spcAft>
                <a:spcPct val="10000"/>
              </a:spcAft>
              <a:defRPr/>
            </a:pPr>
            <a:r>
              <a:rPr lang="en-US" altLang="en-US" sz="900" dirty="0">
                <a:solidFill>
                  <a:srgbClr val="606060"/>
                </a:solidFill>
              </a:rPr>
              <a:t>University of Maryland, Baltimore County, University of California, San Diego, Utah University</a:t>
            </a:r>
          </a:p>
          <a:p>
            <a:pPr algn="ctr" eaLnBrk="1" fontAlgn="base" hangingPunct="1">
              <a:lnSpc>
                <a:spcPct val="70000"/>
              </a:lnSpc>
              <a:spcBef>
                <a:spcPct val="30000"/>
              </a:spcBef>
              <a:spcAft>
                <a:spcPct val="0"/>
              </a:spcAft>
              <a:defRPr/>
            </a:pPr>
            <a:r>
              <a:rPr lang="en-US" altLang="en-US" sz="900" dirty="0">
                <a:solidFill>
                  <a:srgbClr val="606060"/>
                </a:solidFill>
              </a:rPr>
              <a:t>National Science Foundation Industry/University Cooperative Research Center</a:t>
            </a:r>
            <a:r>
              <a:rPr lang="en-US" altLang="en-US" sz="900" dirty="0">
                <a:solidFill>
                  <a:srgbClr val="606060"/>
                </a:solidFill>
                <a:latin typeface="Times" charset="0"/>
              </a:rPr>
              <a:t> </a:t>
            </a:r>
          </a:p>
        </p:txBody>
      </p:sp>
      <p:grpSp>
        <p:nvGrpSpPr>
          <p:cNvPr id="7" name="Group 14"/>
          <p:cNvGrpSpPr>
            <a:grpSpLocks/>
          </p:cNvGrpSpPr>
          <p:nvPr userDrawn="1"/>
        </p:nvGrpSpPr>
        <p:grpSpPr bwMode="auto">
          <a:xfrm>
            <a:off x="1857376" y="57152"/>
            <a:ext cx="5105400" cy="1362075"/>
            <a:chOff x="1857375" y="76200"/>
            <a:chExt cx="5105400" cy="1815374"/>
          </a:xfrm>
        </p:grpSpPr>
        <p:pic>
          <p:nvPicPr>
            <p:cNvPr id="8" name="Picture 2" descr="http://chmpr.ucsd.edu/images/top-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81200" y="76200"/>
              <a:ext cx="4857750" cy="88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857375" y="1040674"/>
              <a:ext cx="51054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9797" name="Rectangle 5"/>
          <p:cNvSpPr>
            <a:spLocks noGrp="1" noChangeArrowheads="1"/>
          </p:cNvSpPr>
          <p:nvPr>
            <p:ph type="ctrTitle"/>
          </p:nvPr>
        </p:nvSpPr>
        <p:spPr>
          <a:xfrm>
            <a:off x="685800" y="1597897"/>
            <a:ext cx="7772400" cy="1102519"/>
          </a:xfrm>
        </p:spPr>
        <p:txBody>
          <a:bodyPr/>
          <a:lstStyle>
            <a:lvl1pPr>
              <a:defRPr/>
            </a:lvl1pPr>
          </a:lstStyle>
          <a:p>
            <a:r>
              <a:rPr lang="en-US" dirty="0"/>
              <a:t>Click to edit Master title style</a:t>
            </a:r>
          </a:p>
        </p:txBody>
      </p:sp>
      <p:sp>
        <p:nvSpPr>
          <p:cNvPr id="289798" name="Rectangle 6"/>
          <p:cNvSpPr>
            <a:spLocks noGrp="1" noChangeArrowheads="1"/>
          </p:cNvSpPr>
          <p:nvPr>
            <p:ph type="subTitle" idx="1"/>
          </p:nvPr>
        </p:nvSpPr>
        <p:spPr>
          <a:xfrm>
            <a:off x="1371600" y="2914650"/>
            <a:ext cx="6400800" cy="1314450"/>
          </a:xfrm>
        </p:spPr>
        <p:txBody>
          <a:bodyPr/>
          <a:lstStyle>
            <a:lvl1pPr marL="0" indent="0" algn="ctr">
              <a:buFontTx/>
              <a:buNone/>
              <a:defRPr/>
            </a:lvl1pPr>
          </a:lstStyle>
          <a:p>
            <a:r>
              <a:rPr lang="en-US" dirty="0"/>
              <a:t>Click to edit Master subtitle style</a:t>
            </a:r>
          </a:p>
        </p:txBody>
      </p:sp>
    </p:spTree>
    <p:extLst>
      <p:ext uri="{BB962C8B-B14F-4D97-AF65-F5344CB8AC3E}">
        <p14:creationId xmlns:p14="http://schemas.microsoft.com/office/powerpoint/2010/main" val="464024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87507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CE939E36-CB79-4CCA-AA3E-D1BCF814BDC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531510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74C8F502-D404-4DDB-BC37-72CC0EAF70C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7507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7E68F750-540E-4274-8148-73B164EDB6D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37752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BD4B197-45F9-4F47-99BF-2E0DA1D5EDE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907672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1CC3C55-E284-4051-AFB2-D1A713EFB24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821422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3A1AF10-CC07-41CB-88C6-7C416FE56C9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999631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9390ED3-3F38-40E3-89C4-52A4BEC9478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067681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79"/>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4683919"/>
            <a:ext cx="2133600" cy="357188"/>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4683919"/>
            <a:ext cx="2895600" cy="357188"/>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4683919"/>
            <a:ext cx="2133600" cy="357188"/>
          </a:xfrm>
        </p:spPr>
        <p:txBody>
          <a:bodyPr/>
          <a:lstStyle>
            <a:lvl1pPr>
              <a:defRPr/>
            </a:lvl1pPr>
          </a:lstStyle>
          <a:p>
            <a:fld id="{2676F0E9-0DBB-406A-85F4-FFB323945E3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037997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A884AE3-F4A0-4DD4-AA2A-B21D0ED5131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8022966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B9DC020-6D4C-4852-B191-04A4CB402E6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07877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114300"/>
            <a:ext cx="2095500" cy="4629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71450"/>
            <a:ext cx="6134100" cy="4629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5201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CF28FB2-3704-491A-A4FC-5CC2C229EF9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4523532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25BE69C-E154-48CA-9CDC-BB88B9D4338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509356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CE939E36-CB79-4CCA-AA3E-D1BCF814BDC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613399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74C8F502-D404-4DDB-BC37-72CC0EAF70C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8048127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7E68F750-540E-4274-8148-73B164EDB6D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7968943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BD4B197-45F9-4F47-99BF-2E0DA1D5EDE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3204032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1CC3C55-E284-4051-AFB2-D1A713EFB24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322383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3A1AF10-CC07-41CB-88C6-7C416FE56C9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790900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9390ED3-3F38-40E3-89C4-52A4BEC9478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716601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79"/>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4683919"/>
            <a:ext cx="2133600" cy="357188"/>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4683919"/>
            <a:ext cx="2895600" cy="357188"/>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4683919"/>
            <a:ext cx="2133600" cy="357188"/>
          </a:xfrm>
        </p:spPr>
        <p:txBody>
          <a:bodyPr/>
          <a:lstStyle>
            <a:lvl1pPr>
              <a:defRPr/>
            </a:lvl1pPr>
          </a:lstStyle>
          <a:p>
            <a:fld id="{2676F0E9-0DBB-406A-85F4-FFB323945E3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34213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userDrawn="1"/>
        </p:nvSpPr>
        <p:spPr bwMode="auto">
          <a:xfrm>
            <a:off x="0" y="4514850"/>
            <a:ext cx="9144000" cy="0"/>
          </a:xfrm>
          <a:prstGeom prst="line">
            <a:avLst/>
          </a:prstGeom>
          <a:noFill/>
          <a:ln w="57150">
            <a:solidFill>
              <a:schemeClr val="accent2">
                <a:lumMod val="60000"/>
                <a:lumOff val="40000"/>
              </a:schemeClr>
            </a:solidFill>
            <a:round/>
            <a:headEnd/>
            <a:tailEnd/>
          </a:ln>
        </p:spPr>
        <p:txBody>
          <a:bodyPr/>
          <a:lstStyle/>
          <a:p>
            <a:pPr defTabSz="914400" fontAlgn="base">
              <a:spcBef>
                <a:spcPct val="0"/>
              </a:spcBef>
              <a:spcAft>
                <a:spcPct val="0"/>
              </a:spcAft>
              <a:defRPr/>
            </a:pPr>
            <a:endParaRPr lang="en-US">
              <a:solidFill>
                <a:srgbClr val="000000"/>
              </a:solidFill>
              <a:ea typeface="ＭＳ Ｐゴシック" panose="020B0600070205080204" pitchFamily="34" charset="-128"/>
            </a:endParaRPr>
          </a:p>
        </p:txBody>
      </p:sp>
      <p:sp>
        <p:nvSpPr>
          <p:cNvPr id="5" name="Rectangle 4"/>
          <p:cNvSpPr>
            <a:spLocks noChangeArrowheads="1"/>
          </p:cNvSpPr>
          <p:nvPr userDrawn="1"/>
        </p:nvSpPr>
        <p:spPr bwMode="auto">
          <a:xfrm>
            <a:off x="76200" y="4520826"/>
            <a:ext cx="152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fontAlgn="base">
              <a:spcBef>
                <a:spcPct val="0"/>
              </a:spcBef>
              <a:spcAft>
                <a:spcPct val="0"/>
              </a:spcAft>
              <a:defRPr/>
            </a:pPr>
            <a:endParaRPr lang="en-US" altLang="en-US" sz="4800">
              <a:solidFill>
                <a:srgbClr val="000000"/>
              </a:solidFill>
            </a:endParaRPr>
          </a:p>
        </p:txBody>
      </p:sp>
      <p:sp>
        <p:nvSpPr>
          <p:cNvPr id="6" name="Rectangle 4"/>
          <p:cNvSpPr>
            <a:spLocks noChangeArrowheads="1"/>
          </p:cNvSpPr>
          <p:nvPr userDrawn="1"/>
        </p:nvSpPr>
        <p:spPr bwMode="auto">
          <a:xfrm>
            <a:off x="990600" y="4572023"/>
            <a:ext cx="7696200"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400" fontAlgn="base">
              <a:lnSpc>
                <a:spcPct val="80000"/>
              </a:lnSpc>
              <a:spcBef>
                <a:spcPct val="30000"/>
              </a:spcBef>
              <a:spcAft>
                <a:spcPct val="10000"/>
              </a:spcAft>
              <a:defRPr/>
            </a:pPr>
            <a:r>
              <a:rPr lang="en-US" altLang="en-US" sz="1200" b="1">
                <a:solidFill>
                  <a:srgbClr val="606060"/>
                </a:solidFill>
              </a:rPr>
              <a:t>CHMPR Technical and IAB 2014 Semi-Annual Meeting: November 4-5, 2014 – UCSD</a:t>
            </a:r>
          </a:p>
          <a:p>
            <a:pPr algn="ctr" defTabSz="914400" fontAlgn="base">
              <a:lnSpc>
                <a:spcPct val="80000"/>
              </a:lnSpc>
              <a:spcBef>
                <a:spcPct val="30000"/>
              </a:spcBef>
              <a:spcAft>
                <a:spcPct val="10000"/>
              </a:spcAft>
              <a:defRPr/>
            </a:pPr>
            <a:r>
              <a:rPr lang="en-US" altLang="en-US" sz="900">
                <a:solidFill>
                  <a:srgbClr val="606060"/>
                </a:solidFill>
              </a:rPr>
              <a:t>University of Maryland, Baltimore County, University of California, San Diego, Utah University</a:t>
            </a:r>
          </a:p>
          <a:p>
            <a:pPr algn="ctr" defTabSz="914400" fontAlgn="base">
              <a:lnSpc>
                <a:spcPct val="70000"/>
              </a:lnSpc>
              <a:spcBef>
                <a:spcPct val="30000"/>
              </a:spcBef>
              <a:spcAft>
                <a:spcPct val="0"/>
              </a:spcAft>
              <a:defRPr/>
            </a:pPr>
            <a:r>
              <a:rPr lang="en-US" altLang="en-US" sz="900">
                <a:solidFill>
                  <a:srgbClr val="606060"/>
                </a:solidFill>
              </a:rPr>
              <a:t>National Science Foundation Industry/University Cooperative Research Center</a:t>
            </a:r>
            <a:r>
              <a:rPr lang="en-US" altLang="en-US" sz="900">
                <a:solidFill>
                  <a:srgbClr val="606060"/>
                </a:solidFill>
                <a:latin typeface="Times" panose="02020603050405020304" pitchFamily="18" charset="0"/>
              </a:rPr>
              <a:t> </a:t>
            </a:r>
          </a:p>
        </p:txBody>
      </p:sp>
      <p:grpSp>
        <p:nvGrpSpPr>
          <p:cNvPr id="7" name="Group 14"/>
          <p:cNvGrpSpPr>
            <a:grpSpLocks/>
          </p:cNvGrpSpPr>
          <p:nvPr userDrawn="1"/>
        </p:nvGrpSpPr>
        <p:grpSpPr bwMode="auto">
          <a:xfrm>
            <a:off x="1857375" y="57152"/>
            <a:ext cx="5105400" cy="1362075"/>
            <a:chOff x="1857375" y="76200"/>
            <a:chExt cx="5105400" cy="1815374"/>
          </a:xfrm>
        </p:grpSpPr>
        <p:pic>
          <p:nvPicPr>
            <p:cNvPr id="8" name="Picture 2" descr="http://chmpr.ucsd.edu/images/top-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81200" y="76200"/>
              <a:ext cx="4857750" cy="88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857375" y="1040674"/>
              <a:ext cx="51054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9797" name="Rectangle 5"/>
          <p:cNvSpPr>
            <a:spLocks noGrp="1" noChangeArrowheads="1"/>
          </p:cNvSpPr>
          <p:nvPr>
            <p:ph type="ctrTitle"/>
          </p:nvPr>
        </p:nvSpPr>
        <p:spPr>
          <a:xfrm>
            <a:off x="685800" y="1597842"/>
            <a:ext cx="7772400" cy="1102519"/>
          </a:xfrm>
        </p:spPr>
        <p:txBody>
          <a:bodyPr/>
          <a:lstStyle>
            <a:lvl1pPr>
              <a:defRPr/>
            </a:lvl1pPr>
          </a:lstStyle>
          <a:p>
            <a:r>
              <a:rPr lang="en-US" dirty="0"/>
              <a:t>Click to edit Master title style</a:t>
            </a:r>
          </a:p>
        </p:txBody>
      </p:sp>
      <p:sp>
        <p:nvSpPr>
          <p:cNvPr id="289798" name="Rectangle 6"/>
          <p:cNvSpPr>
            <a:spLocks noGrp="1" noChangeArrowheads="1"/>
          </p:cNvSpPr>
          <p:nvPr>
            <p:ph type="subTitle" idx="1"/>
          </p:nvPr>
        </p:nvSpPr>
        <p:spPr>
          <a:xfrm>
            <a:off x="1371600" y="2914650"/>
            <a:ext cx="6400800" cy="1314450"/>
          </a:xfrm>
        </p:spPr>
        <p:txBody>
          <a:bodyPr/>
          <a:lstStyle>
            <a:lvl1pPr marL="0" indent="0" algn="ctr">
              <a:buFontTx/>
              <a:buNone/>
              <a:defRPr/>
            </a:lvl1pPr>
          </a:lstStyle>
          <a:p>
            <a:r>
              <a:rPr lang="en-US" dirty="0"/>
              <a:t>Click to edit Master subtitle style</a:t>
            </a:r>
          </a:p>
        </p:txBody>
      </p:sp>
    </p:spTree>
    <p:extLst>
      <p:ext uri="{BB962C8B-B14F-4D97-AF65-F5344CB8AC3E}">
        <p14:creationId xmlns:p14="http://schemas.microsoft.com/office/powerpoint/2010/main" val="287919896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A884AE3-F4A0-4DD4-AA2A-B21D0ED5131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3285760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B9DC020-6D4C-4852-B191-04A4CB402E6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446411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CF28FB2-3704-491A-A4FC-5CC2C229EF9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152119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25BE69C-E154-48CA-9CDC-BB88B9D4338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4178797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CE939E36-CB79-4CCA-AA3E-D1BCF814BDC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660742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74C8F502-D404-4DDB-BC37-72CC0EAF70C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97536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7E68F750-540E-4274-8148-73B164EDB6D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9819892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BD4B197-45F9-4F47-99BF-2E0DA1D5EDE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897207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1CC3C55-E284-4051-AFB2-D1A713EFB24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69366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3A1AF10-CC07-41CB-88C6-7C416FE56C9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73998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800100"/>
            <a:ext cx="8229600" cy="3657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6228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9390ED3-3F38-40E3-89C4-52A4BEC9478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339892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79"/>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4683919"/>
            <a:ext cx="2133600" cy="357188"/>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4683919"/>
            <a:ext cx="2895600" cy="357188"/>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4683919"/>
            <a:ext cx="2133600" cy="357188"/>
          </a:xfrm>
        </p:spPr>
        <p:txBody>
          <a:bodyPr/>
          <a:lstStyle>
            <a:lvl1pPr>
              <a:defRPr/>
            </a:lvl1pPr>
          </a:lstStyle>
          <a:p>
            <a:fld id="{2676F0E9-0DBB-406A-85F4-FFB323945E3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737143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A884AE3-F4A0-4DD4-AA2A-B21D0ED5131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907672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B9DC020-6D4C-4852-B191-04A4CB402E6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8595048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CF28FB2-3704-491A-A4FC-5CC2C229EF9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9343011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25BE69C-E154-48CA-9CDC-BB88B9D4338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00724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CE939E36-CB79-4CCA-AA3E-D1BCF814BDC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5962353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74C8F502-D404-4DDB-BC37-72CC0EAF70C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0869182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7E68F750-540E-4274-8148-73B164EDB6D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704869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BD4B197-45F9-4F47-99BF-2E0DA1D5EDE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4125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8837224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1CC3C55-E284-4051-AFB2-D1A713EFB24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776460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3A1AF10-CC07-41CB-88C6-7C416FE56C9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0858714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9390ED3-3F38-40E3-89C4-52A4BEC9478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254630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79"/>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4683919"/>
            <a:ext cx="2133600" cy="357188"/>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4683919"/>
            <a:ext cx="2895600" cy="357188"/>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4683919"/>
            <a:ext cx="2133600" cy="357188"/>
          </a:xfrm>
        </p:spPr>
        <p:txBody>
          <a:bodyPr/>
          <a:lstStyle>
            <a:lvl1pPr>
              <a:defRPr/>
            </a:lvl1pPr>
          </a:lstStyle>
          <a:p>
            <a:fld id="{2676F0E9-0DBB-406A-85F4-FFB323945E3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0517148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AA694CCA-5079-4D1D-9558-AD1F5C3E33B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52995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C0A609B-F3BC-4D53-9F16-FF9C5354B6C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1133471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ED6A63E-FD46-409A-8322-DC8D3D3A28A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2978550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D834918-1236-479E-8126-9E748A5E968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0692274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1DD01A48-3CAA-4982-AA97-45D39B373DA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49227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46886F85-42B1-48F3-AAFA-0798AA56DE0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40019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85850"/>
            <a:ext cx="4038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85850"/>
            <a:ext cx="4038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36534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F25DBB63-050F-43FB-8441-6BED99C4798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87183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EE17F66E-A3B4-4543-851D-042B91B9460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37197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902792E6-E3D6-46F7-8842-954901E4639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7101489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6CBDD80-84FD-4ACE-85B2-3CDC661EC65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5704365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2201616-7355-4EDC-9886-027691D0296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1789222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79"/>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EF934DD-102C-47C5-AB15-CDCE72AA10C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1498848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A33F808-1772-43AB-BB04-07BB01BE7000}" type="datetimeFigureOut">
              <a:rPr lang="en-US" smtClean="0"/>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94ABB-F306-427F-B4C9-3F3581900C58}" type="slidenum">
              <a:rPr lang="en-US" smtClean="0"/>
              <a:t>‹#›</a:t>
            </a:fld>
            <a:endParaRPr lang="en-US"/>
          </a:p>
        </p:txBody>
      </p:sp>
    </p:spTree>
    <p:extLst>
      <p:ext uri="{BB962C8B-B14F-4D97-AF65-F5344CB8AC3E}">
        <p14:creationId xmlns:p14="http://schemas.microsoft.com/office/powerpoint/2010/main" val="11927934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33F808-1772-43AB-BB04-07BB01BE7000}" type="datetimeFigureOut">
              <a:rPr lang="en-US" smtClean="0"/>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94ABB-F306-427F-B4C9-3F3581900C58}" type="slidenum">
              <a:rPr lang="en-US" smtClean="0"/>
              <a:t>‹#›</a:t>
            </a:fld>
            <a:endParaRPr lang="en-US"/>
          </a:p>
        </p:txBody>
      </p:sp>
    </p:spTree>
    <p:extLst>
      <p:ext uri="{BB962C8B-B14F-4D97-AF65-F5344CB8AC3E}">
        <p14:creationId xmlns:p14="http://schemas.microsoft.com/office/powerpoint/2010/main" val="386882413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3F808-1772-43AB-BB04-07BB01BE7000}" type="datetimeFigureOut">
              <a:rPr lang="en-US" smtClean="0"/>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94ABB-F306-427F-B4C9-3F3581900C58}" type="slidenum">
              <a:rPr lang="en-US" smtClean="0"/>
              <a:t>‹#›</a:t>
            </a:fld>
            <a:endParaRPr lang="en-US"/>
          </a:p>
        </p:txBody>
      </p:sp>
    </p:spTree>
    <p:extLst>
      <p:ext uri="{BB962C8B-B14F-4D97-AF65-F5344CB8AC3E}">
        <p14:creationId xmlns:p14="http://schemas.microsoft.com/office/powerpoint/2010/main" val="24293570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33F808-1772-43AB-BB04-07BB01BE7000}" type="datetimeFigureOut">
              <a:rPr lang="en-US" smtClean="0"/>
              <a:t>10/29/2019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94ABB-F306-427F-B4C9-3F3581900C58}" type="slidenum">
              <a:rPr lang="en-US" smtClean="0"/>
              <a:t>‹#›</a:t>
            </a:fld>
            <a:endParaRPr lang="en-US"/>
          </a:p>
        </p:txBody>
      </p:sp>
    </p:spTree>
    <p:extLst>
      <p:ext uri="{BB962C8B-B14F-4D97-AF65-F5344CB8AC3E}">
        <p14:creationId xmlns:p14="http://schemas.microsoft.com/office/powerpoint/2010/main" val="663615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009427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33F808-1772-43AB-BB04-07BB01BE7000}" type="datetimeFigureOut">
              <a:rPr lang="en-US" smtClean="0"/>
              <a:t>10/29/2019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394ABB-F306-427F-B4C9-3F3581900C58}" type="slidenum">
              <a:rPr lang="en-US" smtClean="0"/>
              <a:t>‹#›</a:t>
            </a:fld>
            <a:endParaRPr lang="en-US"/>
          </a:p>
        </p:txBody>
      </p:sp>
    </p:spTree>
    <p:extLst>
      <p:ext uri="{BB962C8B-B14F-4D97-AF65-F5344CB8AC3E}">
        <p14:creationId xmlns:p14="http://schemas.microsoft.com/office/powerpoint/2010/main" val="29116037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33F808-1772-43AB-BB04-07BB01BE7000}" type="datetimeFigureOut">
              <a:rPr lang="en-US" smtClean="0"/>
              <a:t>10/29/2019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394ABB-F306-427F-B4C9-3F3581900C58}" type="slidenum">
              <a:rPr lang="en-US" smtClean="0"/>
              <a:t>‹#›</a:t>
            </a:fld>
            <a:endParaRPr lang="en-US"/>
          </a:p>
        </p:txBody>
      </p:sp>
    </p:spTree>
    <p:extLst>
      <p:ext uri="{BB962C8B-B14F-4D97-AF65-F5344CB8AC3E}">
        <p14:creationId xmlns:p14="http://schemas.microsoft.com/office/powerpoint/2010/main" val="139747116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3F808-1772-43AB-BB04-07BB01BE7000}" type="datetimeFigureOut">
              <a:rPr lang="en-US" smtClean="0"/>
              <a:t>10/29/2019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394ABB-F306-427F-B4C9-3F3581900C58}" type="slidenum">
              <a:rPr lang="en-US" smtClean="0"/>
              <a:t>‹#›</a:t>
            </a:fld>
            <a:endParaRPr lang="en-US"/>
          </a:p>
        </p:txBody>
      </p:sp>
    </p:spTree>
    <p:extLst>
      <p:ext uri="{BB962C8B-B14F-4D97-AF65-F5344CB8AC3E}">
        <p14:creationId xmlns:p14="http://schemas.microsoft.com/office/powerpoint/2010/main" val="337853717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33F808-1772-43AB-BB04-07BB01BE7000}" type="datetimeFigureOut">
              <a:rPr lang="en-US" smtClean="0"/>
              <a:t>10/29/2019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94ABB-F306-427F-B4C9-3F3581900C58}" type="slidenum">
              <a:rPr lang="en-US" smtClean="0"/>
              <a:t>‹#›</a:t>
            </a:fld>
            <a:endParaRPr lang="en-US"/>
          </a:p>
        </p:txBody>
      </p:sp>
    </p:spTree>
    <p:extLst>
      <p:ext uri="{BB962C8B-B14F-4D97-AF65-F5344CB8AC3E}">
        <p14:creationId xmlns:p14="http://schemas.microsoft.com/office/powerpoint/2010/main" val="225380221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33F808-1772-43AB-BB04-07BB01BE7000}" type="datetimeFigureOut">
              <a:rPr lang="en-US" smtClean="0"/>
              <a:t>10/29/2019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94ABB-F306-427F-B4C9-3F3581900C58}" type="slidenum">
              <a:rPr lang="en-US" smtClean="0"/>
              <a:t>‹#›</a:t>
            </a:fld>
            <a:endParaRPr lang="en-US"/>
          </a:p>
        </p:txBody>
      </p:sp>
    </p:spTree>
    <p:extLst>
      <p:ext uri="{BB962C8B-B14F-4D97-AF65-F5344CB8AC3E}">
        <p14:creationId xmlns:p14="http://schemas.microsoft.com/office/powerpoint/2010/main" val="412162515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33F808-1772-43AB-BB04-07BB01BE7000}" type="datetimeFigureOut">
              <a:rPr lang="en-US" smtClean="0"/>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94ABB-F306-427F-B4C9-3F3581900C58}" type="slidenum">
              <a:rPr lang="en-US" smtClean="0"/>
              <a:t>‹#›</a:t>
            </a:fld>
            <a:endParaRPr lang="en-US"/>
          </a:p>
        </p:txBody>
      </p:sp>
    </p:spTree>
    <p:extLst>
      <p:ext uri="{BB962C8B-B14F-4D97-AF65-F5344CB8AC3E}">
        <p14:creationId xmlns:p14="http://schemas.microsoft.com/office/powerpoint/2010/main" val="182874474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33F808-1772-43AB-BB04-07BB01BE7000}" type="datetimeFigureOut">
              <a:rPr lang="en-US" smtClean="0"/>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94ABB-F306-427F-B4C9-3F3581900C58}" type="slidenum">
              <a:rPr lang="en-US" smtClean="0"/>
              <a:t>‹#›</a:t>
            </a:fld>
            <a:endParaRPr lang="en-US"/>
          </a:p>
        </p:txBody>
      </p:sp>
    </p:spTree>
    <p:extLst>
      <p:ext uri="{BB962C8B-B14F-4D97-AF65-F5344CB8AC3E}">
        <p14:creationId xmlns:p14="http://schemas.microsoft.com/office/powerpoint/2010/main" val="997875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95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59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1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78889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800100"/>
            <a:ext cx="8229600" cy="3657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10882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2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79026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316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114300"/>
            <a:ext cx="2095500" cy="4629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71450"/>
            <a:ext cx="6134100" cy="4629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475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6"/>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196" indent="0" algn="ctr">
              <a:buNone/>
              <a:defRPr/>
            </a:lvl2pPr>
            <a:lvl3pPr marL="914391" indent="0" algn="ctr">
              <a:buNone/>
              <a:defRPr/>
            </a:lvl3pPr>
            <a:lvl4pPr marL="1371587" indent="0" algn="ctr">
              <a:buNone/>
              <a:defRPr/>
            </a:lvl4pPr>
            <a:lvl5pPr marL="1828782" indent="0" algn="ctr">
              <a:buNone/>
              <a:defRPr/>
            </a:lvl5pPr>
            <a:lvl6pPr marL="2285978" indent="0" algn="ctr">
              <a:buNone/>
              <a:defRPr/>
            </a:lvl6pPr>
            <a:lvl7pPr marL="2743173" indent="0" algn="ctr">
              <a:buNone/>
              <a:defRPr/>
            </a:lvl7pPr>
            <a:lvl8pPr marL="3200368" indent="0" algn="ctr">
              <a:buNone/>
              <a:defRPr/>
            </a:lvl8pPr>
            <a:lvl9pPr marL="365756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44422C4-7EA5-441C-AD02-4CB61AFA6D84}"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5691690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4A897F4-0CC4-4F69-B430-ABCEBC526133}"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7537882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8"/>
            <a:ext cx="7772400" cy="1125140"/>
          </a:xfrm>
        </p:spPr>
        <p:txBody>
          <a:bodyPr anchor="b"/>
          <a:lstStyle>
            <a:lvl1pPr marL="0" indent="0">
              <a:buNone/>
              <a:defRPr sz="2000"/>
            </a:lvl1pPr>
            <a:lvl2pPr marL="457196" indent="0">
              <a:buNone/>
              <a:defRPr sz="1800"/>
            </a:lvl2pPr>
            <a:lvl3pPr marL="914391" indent="0">
              <a:buNone/>
              <a:defRPr sz="1600"/>
            </a:lvl3pPr>
            <a:lvl4pPr marL="1371587" indent="0">
              <a:buNone/>
              <a:defRPr sz="1400"/>
            </a:lvl4pPr>
            <a:lvl5pPr marL="1828782" indent="0">
              <a:buNone/>
              <a:defRPr sz="1400"/>
            </a:lvl5pPr>
            <a:lvl6pPr marL="2285978" indent="0">
              <a:buNone/>
              <a:defRPr sz="1400"/>
            </a:lvl6pPr>
            <a:lvl7pPr marL="2743173" indent="0">
              <a:buNone/>
              <a:defRPr sz="1400"/>
            </a:lvl7pPr>
            <a:lvl8pPr marL="3200368" indent="0">
              <a:buNone/>
              <a:defRPr sz="1400"/>
            </a:lvl8pPr>
            <a:lvl9pPr marL="365756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3C689A5-97C5-4A19-A66D-B953225BFE61}"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9864531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C73B8AB-CDDE-4554-8A50-5427C393092C}"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244334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dirty="0">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dirty="0">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82134E9-9FA6-46B4-96A2-DD40BBAE2C73}"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3390408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42EC8DA7-ED14-4AA9-BF71-A46366CC8DD2}"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2219231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dirty="0">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F7F3F3BD-836A-4E3D-BDF4-C6FBDBF23259}"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54493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9"/>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5645" indent="0">
              <a:buNone/>
              <a:defRPr sz="1800"/>
            </a:lvl2pPr>
            <a:lvl3pPr marL="911285" indent="0">
              <a:buNone/>
              <a:defRPr sz="1600"/>
            </a:lvl3pPr>
            <a:lvl4pPr marL="1366930" indent="0">
              <a:buNone/>
              <a:defRPr sz="1400"/>
            </a:lvl4pPr>
            <a:lvl5pPr marL="1822569" indent="0">
              <a:buNone/>
              <a:defRPr sz="1400"/>
            </a:lvl5pPr>
            <a:lvl6pPr marL="2278219" indent="0">
              <a:buNone/>
              <a:defRPr sz="1400"/>
            </a:lvl6pPr>
            <a:lvl7pPr marL="2733857" indent="0">
              <a:buNone/>
              <a:defRPr sz="1400"/>
            </a:lvl7pPr>
            <a:lvl8pPr marL="3189509" indent="0">
              <a:buNone/>
              <a:defRPr sz="1400"/>
            </a:lvl8pPr>
            <a:lvl9pPr marL="3645143" indent="0">
              <a:buNone/>
              <a:defRPr sz="1400"/>
            </a:lvl9pPr>
          </a:lstStyle>
          <a:p>
            <a:pPr lvl="0"/>
            <a:r>
              <a:rPr lang="en-US"/>
              <a:t>Click to edit Master text styles</a:t>
            </a:r>
          </a:p>
        </p:txBody>
      </p:sp>
    </p:spTree>
    <p:extLst>
      <p:ext uri="{BB962C8B-B14F-4D97-AF65-F5344CB8AC3E}">
        <p14:creationId xmlns:p14="http://schemas.microsoft.com/office/powerpoint/2010/main" val="32618716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90"/>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0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CD50A30-28D7-48AC-A23C-A337111BCB78}"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988726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endParaRPr lang="en-US" dirty="0"/>
          </a:p>
        </p:txBody>
      </p:sp>
      <p:sp>
        <p:nvSpPr>
          <p:cNvPr id="4" name="Text Placeholder 3"/>
          <p:cNvSpPr>
            <a:spLocks noGrp="1"/>
          </p:cNvSpPr>
          <p:nvPr>
            <p:ph type="body" sz="half" idx="2"/>
          </p:nvPr>
        </p:nvSpPr>
        <p:spPr>
          <a:xfrm>
            <a:off x="1792288" y="4025520"/>
            <a:ext cx="5486400" cy="603647"/>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E821E2B-929B-4C4B-9D06-B6B0DE6244AF}"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5068043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3F5081C-C253-4594-94AE-078A686A72C2}"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621698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E7700D6-016E-490A-A596-9DC195C3B3DB}"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7868211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57250"/>
          </a:xfrm>
        </p:spPr>
        <p:txBody>
          <a:bodyPr/>
          <a:lstStyle/>
          <a:p>
            <a:r>
              <a:rPr lang="en-US"/>
              <a:t>Click to edit Master title style</a:t>
            </a:r>
          </a:p>
        </p:txBody>
      </p:sp>
      <p:sp>
        <p:nvSpPr>
          <p:cNvPr id="3" name="Content Placeholder 2"/>
          <p:cNvSpPr>
            <a:spLocks noGrp="1"/>
          </p:cNvSpPr>
          <p:nvPr>
            <p:ph sz="half" idx="1"/>
          </p:nvPr>
        </p:nvSpPr>
        <p:spPr>
          <a:xfrm>
            <a:off x="685800" y="1485900"/>
            <a:ext cx="3810000"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1" y="1485901"/>
            <a:ext cx="3810000" cy="1485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1" y="3086100"/>
            <a:ext cx="3810000" cy="1485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85801" y="4686300"/>
            <a:ext cx="1905000" cy="342900"/>
          </a:xfrm>
        </p:spPr>
        <p:txBody>
          <a:bodyPr/>
          <a:lstStyle>
            <a:lvl1pPr>
              <a:defRPr/>
            </a:lvl1pPr>
          </a:lstStyle>
          <a:p>
            <a:endParaRPr lang="en-US" dirty="0">
              <a:solidFill>
                <a:srgbClr val="000000"/>
              </a:solidFill>
            </a:endParaRPr>
          </a:p>
        </p:txBody>
      </p:sp>
      <p:sp>
        <p:nvSpPr>
          <p:cNvPr id="7" name="Footer Placeholder 6"/>
          <p:cNvSpPr>
            <a:spLocks noGrp="1"/>
          </p:cNvSpPr>
          <p:nvPr>
            <p:ph type="ftr" sz="quarter" idx="11"/>
          </p:nvPr>
        </p:nvSpPr>
        <p:spPr>
          <a:xfrm>
            <a:off x="3124201" y="4686300"/>
            <a:ext cx="2895600" cy="342900"/>
          </a:xfrm>
        </p:spPr>
        <p:txBody>
          <a:bodyPr/>
          <a:lstStyle>
            <a:lvl1pPr>
              <a:defRPr/>
            </a:lvl1pPr>
          </a:lstStyle>
          <a:p>
            <a:endParaRPr lang="en-US" dirty="0">
              <a:solidFill>
                <a:srgbClr val="000000"/>
              </a:solidFill>
            </a:endParaRPr>
          </a:p>
        </p:txBody>
      </p:sp>
      <p:sp>
        <p:nvSpPr>
          <p:cNvPr id="8" name="Slide Number Placeholder 7"/>
          <p:cNvSpPr>
            <a:spLocks noGrp="1"/>
          </p:cNvSpPr>
          <p:nvPr>
            <p:ph type="sldNum" sz="quarter" idx="12"/>
          </p:nvPr>
        </p:nvSpPr>
        <p:spPr>
          <a:xfrm>
            <a:off x="6553200" y="4686300"/>
            <a:ext cx="1905000" cy="342900"/>
          </a:xfrm>
        </p:spPr>
        <p:txBody>
          <a:bodyPr/>
          <a:lstStyle>
            <a:lvl1pPr>
              <a:defRPr/>
            </a:lvl1pPr>
          </a:lstStyle>
          <a:p>
            <a:fld id="{98E60F68-D2CA-40C7-8217-7A4EEFEA0C12}"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57050436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4"/>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84225F4-DE3F-4E23-A1BA-75971BF5242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593840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39B0A743-EF7A-4A2E-B504-9C05E365104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521534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8B63BA7-019E-46B1-9B54-40AE856ABA5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7080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D74AFF85-F248-4BCD-9CD8-E4FA8219BED4}"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96418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DB6A734-55B6-405F-BE53-AABD351D02F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8314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85850"/>
            <a:ext cx="4038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85850"/>
            <a:ext cx="40386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1753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9B712F6E-2273-4E4E-AE40-AEBBFED4D54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77746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9F80937C-F9AE-4F16-BFA5-3EC1F404B73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52247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1"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43FF5099-045A-4535-8121-02775481A3C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618762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5AE1351B-83D0-4B75-B41C-387528ACF07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18283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F1076B7-6FF2-4E30-B087-79714AF42C9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878210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58FF54B-CFCE-4F94-8475-9EB1D1C449C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90601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80"/>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4683919"/>
            <a:ext cx="2133600" cy="357188"/>
          </a:xfrm>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a:xfrm>
            <a:off x="3124200" y="4683919"/>
            <a:ext cx="2895600" cy="357188"/>
          </a:xfrm>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a:xfrm>
            <a:off x="6553200" y="4683919"/>
            <a:ext cx="2133600" cy="357188"/>
          </a:xfrm>
        </p:spPr>
        <p:txBody>
          <a:bodyPr/>
          <a:lstStyle>
            <a:lvl1pPr>
              <a:defRPr/>
            </a:lvl1pPr>
          </a:lstStyle>
          <a:p>
            <a:fld id="{D74D4038-6057-4EC0-920E-BB1D07F0800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098006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4"/>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196" indent="0" algn="ctr">
              <a:buNone/>
              <a:defRPr/>
            </a:lvl2pPr>
            <a:lvl3pPr marL="914391" indent="0" algn="ctr">
              <a:buNone/>
              <a:defRPr/>
            </a:lvl3pPr>
            <a:lvl4pPr marL="1371587" indent="0" algn="ctr">
              <a:buNone/>
              <a:defRPr/>
            </a:lvl4pPr>
            <a:lvl5pPr marL="1828782" indent="0" algn="ctr">
              <a:buNone/>
              <a:defRPr/>
            </a:lvl5pPr>
            <a:lvl6pPr marL="2285978" indent="0" algn="ctr">
              <a:buNone/>
              <a:defRPr/>
            </a:lvl6pPr>
            <a:lvl7pPr marL="2743173" indent="0" algn="ctr">
              <a:buNone/>
              <a:defRPr/>
            </a:lvl7pPr>
            <a:lvl8pPr marL="3200368" indent="0" algn="ctr">
              <a:buNone/>
              <a:defRPr/>
            </a:lvl8pPr>
            <a:lvl9pPr marL="365756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44422C4-7EA5-441C-AD02-4CB61AFA6D84}"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1782655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4A897F4-0CC4-4F69-B430-ABCEBC526133}"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6418555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8"/>
            <a:ext cx="7772400" cy="1125140"/>
          </a:xfrm>
        </p:spPr>
        <p:txBody>
          <a:bodyPr anchor="b"/>
          <a:lstStyle>
            <a:lvl1pPr marL="0" indent="0">
              <a:buNone/>
              <a:defRPr sz="2000"/>
            </a:lvl1pPr>
            <a:lvl2pPr marL="457196" indent="0">
              <a:buNone/>
              <a:defRPr sz="1800"/>
            </a:lvl2pPr>
            <a:lvl3pPr marL="914391" indent="0">
              <a:buNone/>
              <a:defRPr sz="1600"/>
            </a:lvl3pPr>
            <a:lvl4pPr marL="1371587" indent="0">
              <a:buNone/>
              <a:defRPr sz="1400"/>
            </a:lvl4pPr>
            <a:lvl5pPr marL="1828782" indent="0">
              <a:buNone/>
              <a:defRPr sz="1400"/>
            </a:lvl5pPr>
            <a:lvl6pPr marL="2285978" indent="0">
              <a:buNone/>
              <a:defRPr sz="1400"/>
            </a:lvl6pPr>
            <a:lvl7pPr marL="2743173" indent="0">
              <a:buNone/>
              <a:defRPr sz="1400"/>
            </a:lvl7pPr>
            <a:lvl8pPr marL="3200368" indent="0">
              <a:buNone/>
              <a:defRPr sz="1400"/>
            </a:lvl8pPr>
            <a:lvl9pPr marL="365756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3C689A5-97C5-4A19-A66D-B953225BFE61}"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706885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5645" indent="0">
              <a:buNone/>
              <a:defRPr sz="2000" b="1"/>
            </a:lvl2pPr>
            <a:lvl3pPr marL="911285" indent="0">
              <a:buNone/>
              <a:defRPr sz="1800" b="1"/>
            </a:lvl3pPr>
            <a:lvl4pPr marL="1366930" indent="0">
              <a:buNone/>
              <a:defRPr sz="1600" b="1"/>
            </a:lvl4pPr>
            <a:lvl5pPr marL="1822569" indent="0">
              <a:buNone/>
              <a:defRPr sz="1600" b="1"/>
            </a:lvl5pPr>
            <a:lvl6pPr marL="2278219" indent="0">
              <a:buNone/>
              <a:defRPr sz="1600" b="1"/>
            </a:lvl6pPr>
            <a:lvl7pPr marL="2733857" indent="0">
              <a:buNone/>
              <a:defRPr sz="1600" b="1"/>
            </a:lvl7pPr>
            <a:lvl8pPr marL="3189509" indent="0">
              <a:buNone/>
              <a:defRPr sz="1600" b="1"/>
            </a:lvl8pPr>
            <a:lvl9pPr marL="364514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7"/>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66" y="1151335"/>
            <a:ext cx="4041775" cy="479822"/>
          </a:xfrm>
        </p:spPr>
        <p:txBody>
          <a:bodyPr anchor="b"/>
          <a:lstStyle>
            <a:lvl1pPr marL="0" indent="0">
              <a:buNone/>
              <a:defRPr sz="2400" b="1"/>
            </a:lvl1pPr>
            <a:lvl2pPr marL="455645" indent="0">
              <a:buNone/>
              <a:defRPr sz="2000" b="1"/>
            </a:lvl2pPr>
            <a:lvl3pPr marL="911285" indent="0">
              <a:buNone/>
              <a:defRPr sz="1800" b="1"/>
            </a:lvl3pPr>
            <a:lvl4pPr marL="1366930" indent="0">
              <a:buNone/>
              <a:defRPr sz="1600" b="1"/>
            </a:lvl4pPr>
            <a:lvl5pPr marL="1822569" indent="0">
              <a:buNone/>
              <a:defRPr sz="1600" b="1"/>
            </a:lvl5pPr>
            <a:lvl6pPr marL="2278219" indent="0">
              <a:buNone/>
              <a:defRPr sz="1600" b="1"/>
            </a:lvl6pPr>
            <a:lvl7pPr marL="2733857" indent="0">
              <a:buNone/>
              <a:defRPr sz="1600" b="1"/>
            </a:lvl7pPr>
            <a:lvl8pPr marL="3189509" indent="0">
              <a:buNone/>
              <a:defRPr sz="1600" b="1"/>
            </a:lvl8pPr>
            <a:lvl9pPr marL="36451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66" y="1631157"/>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91359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C73B8AB-CDDE-4554-8A50-5427C393092C}"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892410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dirty="0">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dirty="0">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82134E9-9FA6-46B4-96A2-DD40BBAE2C73}"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5472980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42EC8DA7-ED14-4AA9-BF71-A46366CC8DD2}"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1085686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dirty="0">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F7F3F3BD-836A-4E3D-BDF4-C6FBDBF23259}"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7283435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04790"/>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0" y="1076328"/>
            <a:ext cx="3008313" cy="3518297"/>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CD50A30-28D7-48AC-A23C-A337111BCB78}"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1408888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endParaRPr lang="en-US" dirty="0"/>
          </a:p>
        </p:txBody>
      </p:sp>
      <p:sp>
        <p:nvSpPr>
          <p:cNvPr id="4" name="Text Placeholder 3"/>
          <p:cNvSpPr>
            <a:spLocks noGrp="1"/>
          </p:cNvSpPr>
          <p:nvPr>
            <p:ph type="body" sz="half" idx="2"/>
          </p:nvPr>
        </p:nvSpPr>
        <p:spPr>
          <a:xfrm>
            <a:off x="1792288" y="4025508"/>
            <a:ext cx="5486400" cy="603647"/>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E821E2B-929B-4C4B-9D06-B6B0DE6244AF}"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5089568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3F5081C-C253-4594-94AE-078A686A72C2}"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0342726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E7700D6-016E-490A-A596-9DC195C3B3DB}"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0947394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57250"/>
          </a:xfrm>
        </p:spPr>
        <p:txBody>
          <a:bodyPr/>
          <a:lstStyle/>
          <a:p>
            <a:r>
              <a:rPr lang="en-US"/>
              <a:t>Click to edit Master title style</a:t>
            </a:r>
          </a:p>
        </p:txBody>
      </p:sp>
      <p:sp>
        <p:nvSpPr>
          <p:cNvPr id="3" name="Content Placeholder 2"/>
          <p:cNvSpPr>
            <a:spLocks noGrp="1"/>
          </p:cNvSpPr>
          <p:nvPr>
            <p:ph sz="half" idx="1"/>
          </p:nvPr>
        </p:nvSpPr>
        <p:spPr>
          <a:xfrm>
            <a:off x="685800" y="1485900"/>
            <a:ext cx="3810000"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1" y="1485901"/>
            <a:ext cx="3810000" cy="1485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1" y="3086100"/>
            <a:ext cx="3810000" cy="1485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85801" y="4686300"/>
            <a:ext cx="1905000" cy="342900"/>
          </a:xfrm>
        </p:spPr>
        <p:txBody>
          <a:bodyPr/>
          <a:lstStyle>
            <a:lvl1pPr>
              <a:defRPr/>
            </a:lvl1pPr>
          </a:lstStyle>
          <a:p>
            <a:endParaRPr lang="en-US" dirty="0">
              <a:solidFill>
                <a:srgbClr val="000000"/>
              </a:solidFill>
            </a:endParaRPr>
          </a:p>
        </p:txBody>
      </p:sp>
      <p:sp>
        <p:nvSpPr>
          <p:cNvPr id="7" name="Footer Placeholder 6"/>
          <p:cNvSpPr>
            <a:spLocks noGrp="1"/>
          </p:cNvSpPr>
          <p:nvPr>
            <p:ph type="ftr" sz="quarter" idx="11"/>
          </p:nvPr>
        </p:nvSpPr>
        <p:spPr>
          <a:xfrm>
            <a:off x="3124201" y="4686300"/>
            <a:ext cx="2895600" cy="342900"/>
          </a:xfrm>
        </p:spPr>
        <p:txBody>
          <a:bodyPr/>
          <a:lstStyle>
            <a:lvl1pPr>
              <a:defRPr/>
            </a:lvl1pPr>
          </a:lstStyle>
          <a:p>
            <a:endParaRPr lang="en-US" dirty="0">
              <a:solidFill>
                <a:srgbClr val="000000"/>
              </a:solidFill>
            </a:endParaRPr>
          </a:p>
        </p:txBody>
      </p:sp>
      <p:sp>
        <p:nvSpPr>
          <p:cNvPr id="8" name="Slide Number Placeholder 7"/>
          <p:cNvSpPr>
            <a:spLocks noGrp="1"/>
          </p:cNvSpPr>
          <p:nvPr>
            <p:ph type="sldNum" sz="quarter" idx="12"/>
          </p:nvPr>
        </p:nvSpPr>
        <p:spPr>
          <a:xfrm>
            <a:off x="6553200" y="4686300"/>
            <a:ext cx="1905000" cy="342900"/>
          </a:xfrm>
        </p:spPr>
        <p:txBody>
          <a:bodyPr/>
          <a:lstStyle>
            <a:lvl1pPr>
              <a:defRPr/>
            </a:lvl1pPr>
          </a:lstStyle>
          <a:p>
            <a:fld id="{98E60F68-D2CA-40C7-8217-7A4EEFEA0C12}"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84702879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196" indent="0" algn="ctr">
              <a:buNone/>
              <a:defRPr/>
            </a:lvl2pPr>
            <a:lvl3pPr marL="914391" indent="0" algn="ctr">
              <a:buNone/>
              <a:defRPr/>
            </a:lvl3pPr>
            <a:lvl4pPr marL="1371587" indent="0" algn="ctr">
              <a:buNone/>
              <a:defRPr/>
            </a:lvl4pPr>
            <a:lvl5pPr marL="1828782" indent="0" algn="ctr">
              <a:buNone/>
              <a:defRPr/>
            </a:lvl5pPr>
            <a:lvl6pPr marL="2285978" indent="0" algn="ctr">
              <a:buNone/>
              <a:defRPr/>
            </a:lvl6pPr>
            <a:lvl7pPr marL="2743173" indent="0" algn="ctr">
              <a:buNone/>
              <a:defRPr/>
            </a:lvl7pPr>
            <a:lvl8pPr marL="3200368" indent="0" algn="ctr">
              <a:buNone/>
              <a:defRPr/>
            </a:lvl8pPr>
            <a:lvl9pPr marL="365756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44422C4-7EA5-441C-AD02-4CB61AFA6D84}"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449848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52615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4A897F4-0CC4-4F69-B430-ABCEBC526133}"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5715663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8"/>
            <a:ext cx="7772400" cy="1125140"/>
          </a:xfrm>
        </p:spPr>
        <p:txBody>
          <a:bodyPr anchor="b"/>
          <a:lstStyle>
            <a:lvl1pPr marL="0" indent="0">
              <a:buNone/>
              <a:defRPr sz="2000"/>
            </a:lvl1pPr>
            <a:lvl2pPr marL="457196" indent="0">
              <a:buNone/>
              <a:defRPr sz="1800"/>
            </a:lvl2pPr>
            <a:lvl3pPr marL="914391" indent="0">
              <a:buNone/>
              <a:defRPr sz="1600"/>
            </a:lvl3pPr>
            <a:lvl4pPr marL="1371587" indent="0">
              <a:buNone/>
              <a:defRPr sz="1400"/>
            </a:lvl4pPr>
            <a:lvl5pPr marL="1828782" indent="0">
              <a:buNone/>
              <a:defRPr sz="1400"/>
            </a:lvl5pPr>
            <a:lvl6pPr marL="2285978" indent="0">
              <a:buNone/>
              <a:defRPr sz="1400"/>
            </a:lvl6pPr>
            <a:lvl7pPr marL="2743173" indent="0">
              <a:buNone/>
              <a:defRPr sz="1400"/>
            </a:lvl7pPr>
            <a:lvl8pPr marL="3200368" indent="0">
              <a:buNone/>
              <a:defRPr sz="1400"/>
            </a:lvl8pPr>
            <a:lvl9pPr marL="365756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3C689A5-97C5-4A19-A66D-B953225BFE61}"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0427109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C73B8AB-CDDE-4554-8A50-5427C393092C}"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3840331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151335"/>
            <a:ext cx="4041775" cy="47982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dirty="0">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dirty="0">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82134E9-9FA6-46B4-96A2-DD40BBAE2C73}"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8243059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42EC8DA7-ED14-4AA9-BF71-A46366CC8DD2}"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6219334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dirty="0">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F7F3F3BD-836A-4E3D-BDF4-C6FBDBF23259}"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4254275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04790"/>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076328"/>
            <a:ext cx="3008313" cy="3518297"/>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CD50A30-28D7-48AC-A23C-A337111BCB78}"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2522855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endParaRPr lang="en-US" dirty="0"/>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E821E2B-929B-4C4B-9D06-B6B0DE6244AF}"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8359209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3F5081C-C253-4594-94AE-078A686A72C2}"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7408200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E7700D6-016E-490A-A596-9DC195C3B3DB}"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966448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2742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57250"/>
          </a:xfrm>
        </p:spPr>
        <p:txBody>
          <a:bodyPr/>
          <a:lstStyle/>
          <a:p>
            <a:r>
              <a:rPr lang="en-US"/>
              <a:t>Click to edit Master title style</a:t>
            </a:r>
          </a:p>
        </p:txBody>
      </p:sp>
      <p:sp>
        <p:nvSpPr>
          <p:cNvPr id="3" name="Content Placeholder 2"/>
          <p:cNvSpPr>
            <a:spLocks noGrp="1"/>
          </p:cNvSpPr>
          <p:nvPr>
            <p:ph sz="half" idx="1"/>
          </p:nvPr>
        </p:nvSpPr>
        <p:spPr>
          <a:xfrm>
            <a:off x="685800" y="1485900"/>
            <a:ext cx="3810000"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1" y="1485901"/>
            <a:ext cx="3810000" cy="1485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1" y="3086100"/>
            <a:ext cx="3810000" cy="1485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85801" y="4686300"/>
            <a:ext cx="1905000" cy="342900"/>
          </a:xfrm>
        </p:spPr>
        <p:txBody>
          <a:bodyPr/>
          <a:lstStyle>
            <a:lvl1pPr>
              <a:defRPr/>
            </a:lvl1pPr>
          </a:lstStyle>
          <a:p>
            <a:endParaRPr lang="en-US" dirty="0">
              <a:solidFill>
                <a:srgbClr val="000000"/>
              </a:solidFill>
            </a:endParaRPr>
          </a:p>
        </p:txBody>
      </p:sp>
      <p:sp>
        <p:nvSpPr>
          <p:cNvPr id="7" name="Footer Placeholder 6"/>
          <p:cNvSpPr>
            <a:spLocks noGrp="1"/>
          </p:cNvSpPr>
          <p:nvPr>
            <p:ph type="ftr" sz="quarter" idx="11"/>
          </p:nvPr>
        </p:nvSpPr>
        <p:spPr>
          <a:xfrm>
            <a:off x="3124201" y="4686300"/>
            <a:ext cx="2895600" cy="342900"/>
          </a:xfrm>
        </p:spPr>
        <p:txBody>
          <a:bodyPr/>
          <a:lstStyle>
            <a:lvl1pPr>
              <a:defRPr/>
            </a:lvl1pPr>
          </a:lstStyle>
          <a:p>
            <a:endParaRPr lang="en-US" dirty="0">
              <a:solidFill>
                <a:srgbClr val="000000"/>
              </a:solidFill>
            </a:endParaRPr>
          </a:p>
        </p:txBody>
      </p:sp>
      <p:sp>
        <p:nvSpPr>
          <p:cNvPr id="8" name="Slide Number Placeholder 7"/>
          <p:cNvSpPr>
            <a:spLocks noGrp="1"/>
          </p:cNvSpPr>
          <p:nvPr>
            <p:ph type="sldNum" sz="quarter" idx="12"/>
          </p:nvPr>
        </p:nvSpPr>
        <p:spPr>
          <a:xfrm>
            <a:off x="6553200" y="4686300"/>
            <a:ext cx="1905000" cy="342900"/>
          </a:xfrm>
        </p:spPr>
        <p:txBody>
          <a:bodyPr/>
          <a:lstStyle>
            <a:lvl1pPr>
              <a:defRPr/>
            </a:lvl1pPr>
          </a:lstStyle>
          <a:p>
            <a:fld id="{98E60F68-D2CA-40C7-8217-7A4EEFEA0C12}"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25149790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A884AE3-F4A0-4DD4-AA2A-B21D0ED5131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111244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B9DC020-6D4C-4852-B191-04A4CB402E6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294466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CF28FB2-3704-491A-A4FC-5CC2C229EF9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872167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25BE69C-E154-48CA-9CDC-BB88B9D4338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93686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CE939E36-CB79-4CCA-AA3E-D1BCF814BDC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395281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74C8F502-D404-4DDB-BC37-72CC0EAF70C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35723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7E68F750-540E-4274-8148-73B164EDB6D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803237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BD4B197-45F9-4F47-99BF-2E0DA1D5EDE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111880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1CC3C55-E284-4051-AFB2-D1A713EFB24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80053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4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4" y="20483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42" y="1076328"/>
            <a:ext cx="3008313" cy="3518297"/>
          </a:xfrm>
        </p:spPr>
        <p:txBody>
          <a:bodyPr/>
          <a:lstStyle>
            <a:lvl1pPr marL="0" indent="0">
              <a:buNone/>
              <a:defRPr sz="1400"/>
            </a:lvl1pPr>
            <a:lvl2pPr marL="455645" indent="0">
              <a:buNone/>
              <a:defRPr sz="1200"/>
            </a:lvl2pPr>
            <a:lvl3pPr marL="911285" indent="0">
              <a:buNone/>
              <a:defRPr sz="1000"/>
            </a:lvl3pPr>
            <a:lvl4pPr marL="1366930" indent="0">
              <a:buNone/>
              <a:defRPr sz="900"/>
            </a:lvl4pPr>
            <a:lvl5pPr marL="1822569" indent="0">
              <a:buNone/>
              <a:defRPr sz="900"/>
            </a:lvl5pPr>
            <a:lvl6pPr marL="2278219" indent="0">
              <a:buNone/>
              <a:defRPr sz="900"/>
            </a:lvl6pPr>
            <a:lvl7pPr marL="2733857" indent="0">
              <a:buNone/>
              <a:defRPr sz="900"/>
            </a:lvl7pPr>
            <a:lvl8pPr marL="3189509" indent="0">
              <a:buNone/>
              <a:defRPr sz="900"/>
            </a:lvl8pPr>
            <a:lvl9pPr marL="3645143" indent="0">
              <a:buNone/>
              <a:defRPr sz="900"/>
            </a:lvl9pPr>
          </a:lstStyle>
          <a:p>
            <a:pPr lvl="0"/>
            <a:r>
              <a:rPr lang="en-US"/>
              <a:t>Click to edit Master text styles</a:t>
            </a:r>
          </a:p>
        </p:txBody>
      </p:sp>
    </p:spTree>
    <p:extLst>
      <p:ext uri="{BB962C8B-B14F-4D97-AF65-F5344CB8AC3E}">
        <p14:creationId xmlns:p14="http://schemas.microsoft.com/office/powerpoint/2010/main" val="10729933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3A1AF10-CC07-41CB-88C6-7C416FE56C9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24251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9390ED3-3F38-40E3-89C4-52A4BEC9478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176519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79"/>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4683919"/>
            <a:ext cx="2133600" cy="357188"/>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4683919"/>
            <a:ext cx="2895600" cy="357188"/>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4683919"/>
            <a:ext cx="2133600" cy="357188"/>
          </a:xfrm>
        </p:spPr>
        <p:txBody>
          <a:bodyPr/>
          <a:lstStyle>
            <a:lvl1pPr>
              <a:defRPr/>
            </a:lvl1pPr>
          </a:lstStyle>
          <a:p>
            <a:fld id="{2676F0E9-0DBB-406A-85F4-FFB323945E3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910624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5B6C54C-2454-4723-8562-9C274FC31B4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21840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0FD4299-4927-40ED-B1CA-4296673322D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18942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4692EFD-71FC-4734-AAA4-A4CE643E556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898369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B6516EF-F1B2-430C-BE9E-44C3FEF1614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753950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2825D0D1-775C-4648-A6B7-75C6C219780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93125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C88E29B-192C-4303-A0CA-4A81FE87566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513453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BFB550C2-6A7E-462B-91E2-CB1D1E81C47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12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2"/>
            <a:ext cx="5486400" cy="3086100"/>
          </a:xfrm>
        </p:spPr>
        <p:txBody>
          <a:bodyPr/>
          <a:lstStyle>
            <a:lvl1pPr marL="0" indent="0">
              <a:buNone/>
              <a:defRPr sz="3200"/>
            </a:lvl1pPr>
            <a:lvl2pPr marL="455645" indent="0">
              <a:buNone/>
              <a:defRPr sz="2800"/>
            </a:lvl2pPr>
            <a:lvl3pPr marL="911285" indent="0">
              <a:buNone/>
              <a:defRPr sz="2400"/>
            </a:lvl3pPr>
            <a:lvl4pPr marL="1366930" indent="0">
              <a:buNone/>
              <a:defRPr sz="2000"/>
            </a:lvl4pPr>
            <a:lvl5pPr marL="1822569" indent="0">
              <a:buNone/>
              <a:defRPr sz="2000"/>
            </a:lvl5pPr>
            <a:lvl6pPr marL="2278219" indent="0">
              <a:buNone/>
              <a:defRPr sz="2000"/>
            </a:lvl6pPr>
            <a:lvl7pPr marL="2733857" indent="0">
              <a:buNone/>
              <a:defRPr sz="2000"/>
            </a:lvl7pPr>
            <a:lvl8pPr marL="3189509" indent="0">
              <a:buNone/>
              <a:defRPr sz="2000"/>
            </a:lvl8pPr>
            <a:lvl9pPr marL="3645143" indent="0">
              <a:buNone/>
              <a:defRPr sz="2000"/>
            </a:lvl9pPr>
          </a:lstStyle>
          <a:p>
            <a:pPr lvl="0"/>
            <a:endParaRPr lang="en-US" noProof="0"/>
          </a:p>
        </p:txBody>
      </p:sp>
      <p:sp>
        <p:nvSpPr>
          <p:cNvPr id="4" name="Text Placeholder 3"/>
          <p:cNvSpPr>
            <a:spLocks noGrp="1"/>
          </p:cNvSpPr>
          <p:nvPr>
            <p:ph type="body" sz="half" idx="2"/>
          </p:nvPr>
        </p:nvSpPr>
        <p:spPr>
          <a:xfrm>
            <a:off x="1792288" y="4025546"/>
            <a:ext cx="5486400" cy="603647"/>
          </a:xfrm>
        </p:spPr>
        <p:txBody>
          <a:bodyPr/>
          <a:lstStyle>
            <a:lvl1pPr marL="0" indent="0">
              <a:buNone/>
              <a:defRPr sz="1400"/>
            </a:lvl1pPr>
            <a:lvl2pPr marL="455645" indent="0">
              <a:buNone/>
              <a:defRPr sz="1200"/>
            </a:lvl2pPr>
            <a:lvl3pPr marL="911285" indent="0">
              <a:buNone/>
              <a:defRPr sz="1000"/>
            </a:lvl3pPr>
            <a:lvl4pPr marL="1366930" indent="0">
              <a:buNone/>
              <a:defRPr sz="900"/>
            </a:lvl4pPr>
            <a:lvl5pPr marL="1822569" indent="0">
              <a:buNone/>
              <a:defRPr sz="900"/>
            </a:lvl5pPr>
            <a:lvl6pPr marL="2278219" indent="0">
              <a:buNone/>
              <a:defRPr sz="900"/>
            </a:lvl6pPr>
            <a:lvl7pPr marL="2733857" indent="0">
              <a:buNone/>
              <a:defRPr sz="900"/>
            </a:lvl7pPr>
            <a:lvl8pPr marL="3189509" indent="0">
              <a:buNone/>
              <a:defRPr sz="900"/>
            </a:lvl8pPr>
            <a:lvl9pPr marL="3645143" indent="0">
              <a:buNone/>
              <a:defRPr sz="900"/>
            </a:lvl9pPr>
          </a:lstStyle>
          <a:p>
            <a:pPr lvl="0"/>
            <a:r>
              <a:rPr lang="en-US"/>
              <a:t>Click to edit Master text styles</a:t>
            </a:r>
          </a:p>
        </p:txBody>
      </p:sp>
    </p:spTree>
    <p:extLst>
      <p:ext uri="{BB962C8B-B14F-4D97-AF65-F5344CB8AC3E}">
        <p14:creationId xmlns:p14="http://schemas.microsoft.com/office/powerpoint/2010/main" val="29518121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CEADD73-7B8D-4B45-AA97-9CD019EEB2A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600224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EFD6B9C-8C2F-4622-B784-742CDAB91D3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49415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D8FEA3D-E811-4465-B4F2-9D1A0697A64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669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32B366DA-1092-4DBE-8954-FFC6AB041E7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818730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79"/>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4683919"/>
            <a:ext cx="2133600" cy="357188"/>
          </a:xfrm>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a:xfrm>
            <a:off x="3124200" y="4683919"/>
            <a:ext cx="2895600" cy="357188"/>
          </a:xfrm>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a:xfrm>
            <a:off x="6553200" y="4683919"/>
            <a:ext cx="2133600" cy="357188"/>
          </a:xfrm>
        </p:spPr>
        <p:txBody>
          <a:bodyPr/>
          <a:lstStyle>
            <a:lvl1pPr>
              <a:defRPr/>
            </a:lvl1pPr>
          </a:lstStyle>
          <a:p>
            <a:fld id="{B26B7D05-6F49-45DF-9E35-C6F87755377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77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05979"/>
            <a:ext cx="8229600" cy="857250"/>
          </a:xfrm>
        </p:spPr>
        <p:txBody>
          <a:bodyPr/>
          <a:lstStyle/>
          <a:p>
            <a:r>
              <a:rPr lang="en-US"/>
              <a:t>Click to edit Master title style</a:t>
            </a:r>
          </a:p>
        </p:txBody>
      </p:sp>
      <p:sp>
        <p:nvSpPr>
          <p:cNvPr id="3" name="Content Placeholder 2"/>
          <p:cNvSpPr>
            <a:spLocks noGrp="1"/>
          </p:cNvSpPr>
          <p:nvPr>
            <p:ph sz="quarter" idx="1"/>
          </p:nvPr>
        </p:nvSpPr>
        <p:spPr>
          <a:xfrm>
            <a:off x="457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683919"/>
            <a:ext cx="2133600" cy="357188"/>
          </a:xfrm>
        </p:spPr>
        <p:txBody>
          <a:bodyPr/>
          <a:lstStyle>
            <a:lvl1pPr>
              <a:defRPr/>
            </a:lvl1pPr>
          </a:lstStyle>
          <a:p>
            <a:endParaRPr lang="en-US" altLang="en-US">
              <a:solidFill>
                <a:srgbClr val="000000"/>
              </a:solidFill>
            </a:endParaRPr>
          </a:p>
        </p:txBody>
      </p:sp>
      <p:sp>
        <p:nvSpPr>
          <p:cNvPr id="8" name="Footer Placeholder 7"/>
          <p:cNvSpPr>
            <a:spLocks noGrp="1"/>
          </p:cNvSpPr>
          <p:nvPr>
            <p:ph type="ftr" sz="quarter" idx="11"/>
          </p:nvPr>
        </p:nvSpPr>
        <p:spPr>
          <a:xfrm>
            <a:off x="3124200" y="4683919"/>
            <a:ext cx="2895600" cy="357188"/>
          </a:xfrm>
        </p:spPr>
        <p:txBody>
          <a:bodyPr/>
          <a:lstStyle>
            <a:lvl1pPr>
              <a:defRPr/>
            </a:lvl1pPr>
          </a:lstStyle>
          <a:p>
            <a:endParaRPr lang="en-US" altLang="en-US">
              <a:solidFill>
                <a:srgbClr val="000000"/>
              </a:solidFill>
            </a:endParaRPr>
          </a:p>
        </p:txBody>
      </p:sp>
      <p:sp>
        <p:nvSpPr>
          <p:cNvPr id="9" name="Slide Number Placeholder 8"/>
          <p:cNvSpPr>
            <a:spLocks noGrp="1"/>
          </p:cNvSpPr>
          <p:nvPr>
            <p:ph type="sldNum" sz="quarter" idx="12"/>
          </p:nvPr>
        </p:nvSpPr>
        <p:spPr>
          <a:xfrm>
            <a:off x="6553200" y="4683919"/>
            <a:ext cx="2133600" cy="357188"/>
          </a:xfrm>
        </p:spPr>
        <p:txBody>
          <a:bodyPr/>
          <a:lstStyle>
            <a:lvl1pPr>
              <a:defRPr/>
            </a:lvl1pPr>
          </a:lstStyle>
          <a:p>
            <a:fld id="{574BA140-C068-4A46-8186-DA76BB89397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735475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A884AE3-F4A0-4DD4-AA2A-B21D0ED5131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766122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B9DC020-6D4C-4852-B191-04A4CB402E6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798479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CF28FB2-3704-491A-A4FC-5CC2C229EF9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7954677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25BE69C-E154-48CA-9CDC-BB88B9D4338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13744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1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theme" Target="../theme/theme11.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theme" Target="../theme/theme12.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theme" Target="../theme/theme13.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4.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microsoft.com/office/2007/relationships/hdphoto" Target="../media/hdphoto1.wdp"/><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microsoft.com/office/2007/relationships/hdphoto" Target="../media/hdphoto1.wdp"/><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microsoft.com/office/2007/relationships/hdphoto" Target="../media/hdphoto1.wdp"/><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9.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Grp="1" noChangeArrowheads="1"/>
          </p:cNvSpPr>
          <p:nvPr>
            <p:ph type="title"/>
          </p:nvPr>
        </p:nvSpPr>
        <p:spPr bwMode="auto">
          <a:xfrm>
            <a:off x="1752600" y="114300"/>
            <a:ext cx="70866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25" tIns="45571" rIns="91125" bIns="45571" numCol="1" anchor="ctr" anchorCtr="0" compatLnSpc="1">
            <a:prstTxWarp prst="textNoShape">
              <a:avLst/>
            </a:prstTxWarp>
          </a:bodyPr>
          <a:lstStyle/>
          <a:p>
            <a:pPr lvl="0"/>
            <a:r>
              <a:rPr lang="en-US" altLang="en-US"/>
              <a:t>Click to edit Master title style</a:t>
            </a:r>
          </a:p>
        </p:txBody>
      </p:sp>
      <p:sp>
        <p:nvSpPr>
          <p:cNvPr id="1027" name="Rectangle 16"/>
          <p:cNvSpPr>
            <a:spLocks noGrp="1" noChangeArrowheads="1"/>
          </p:cNvSpPr>
          <p:nvPr>
            <p:ph type="body" idx="1"/>
          </p:nvPr>
        </p:nvSpPr>
        <p:spPr bwMode="auto">
          <a:xfrm>
            <a:off x="457200" y="1085850"/>
            <a:ext cx="8229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25" tIns="45571" rIns="91125" bIns="4557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2"/>
          <p:cNvSpPr>
            <a:spLocks noChangeShapeType="1"/>
          </p:cNvSpPr>
          <p:nvPr userDrawn="1"/>
        </p:nvSpPr>
        <p:spPr bwMode="auto">
          <a:xfrm>
            <a:off x="0" y="4514850"/>
            <a:ext cx="9144000" cy="0"/>
          </a:xfrm>
          <a:prstGeom prst="line">
            <a:avLst/>
          </a:prstGeom>
          <a:noFill/>
          <a:ln w="57150">
            <a:solidFill>
              <a:schemeClr val="accent2">
                <a:lumMod val="60000"/>
                <a:lumOff val="40000"/>
              </a:schemeClr>
            </a:solidFill>
            <a:round/>
            <a:headEnd/>
            <a:tailEnd/>
          </a:ln>
          <a:extLst>
            <a:ext uri="{909E8E84-426E-40DD-AFC4-6F175D3DCCD1}">
              <a14:hiddenFill xmlns:a14="http://schemas.microsoft.com/office/drawing/2010/main">
                <a:noFill/>
              </a14:hiddenFill>
            </a:ext>
          </a:extLst>
        </p:spPr>
        <p:txBody>
          <a:bodyPr lIns="91125" tIns="45571" rIns="91125" bIns="45571"/>
          <a:lstStyle/>
          <a:p>
            <a:pPr fontAlgn="base">
              <a:spcBef>
                <a:spcPct val="0"/>
              </a:spcBef>
              <a:spcAft>
                <a:spcPct val="0"/>
              </a:spcAft>
              <a:defRPr/>
            </a:pPr>
            <a:endParaRPr lang="en-US">
              <a:solidFill>
                <a:srgbClr val="000000"/>
              </a:solidFill>
              <a:ea typeface="ＭＳ Ｐゴシック" pitchFamily="34" charset="-128"/>
            </a:endParaRPr>
          </a:p>
        </p:txBody>
      </p:sp>
      <p:sp>
        <p:nvSpPr>
          <p:cNvPr id="1030" name="Line 2"/>
          <p:cNvSpPr>
            <a:spLocks noChangeShapeType="1"/>
          </p:cNvSpPr>
          <p:nvPr userDrawn="1"/>
        </p:nvSpPr>
        <p:spPr bwMode="auto">
          <a:xfrm>
            <a:off x="0" y="857250"/>
            <a:ext cx="9144000" cy="0"/>
          </a:xfrm>
          <a:prstGeom prst="line">
            <a:avLst/>
          </a:prstGeom>
          <a:noFill/>
          <a:ln w="57150">
            <a:solidFill>
              <a:schemeClr val="accent2">
                <a:lumMod val="60000"/>
                <a:lumOff val="40000"/>
              </a:schemeClr>
            </a:solidFill>
            <a:round/>
            <a:headEnd/>
            <a:tailEnd/>
          </a:ln>
          <a:extLst>
            <a:ext uri="{909E8E84-426E-40DD-AFC4-6F175D3DCCD1}">
              <a14:hiddenFill xmlns:a14="http://schemas.microsoft.com/office/drawing/2010/main">
                <a:noFill/>
              </a14:hiddenFill>
            </a:ext>
          </a:extLst>
        </p:spPr>
        <p:txBody>
          <a:bodyPr lIns="91125" tIns="45571" rIns="91125" bIns="45571"/>
          <a:lstStyle/>
          <a:p>
            <a:pPr fontAlgn="base">
              <a:spcBef>
                <a:spcPct val="0"/>
              </a:spcBef>
              <a:spcAft>
                <a:spcPct val="0"/>
              </a:spcAft>
              <a:defRPr/>
            </a:pPr>
            <a:endParaRPr lang="en-US">
              <a:solidFill>
                <a:srgbClr val="000000"/>
              </a:solidFill>
              <a:ea typeface="ＭＳ Ｐゴシック" pitchFamily="34" charset="-128"/>
            </a:endParaRPr>
          </a:p>
        </p:txBody>
      </p:sp>
    </p:spTree>
    <p:extLst>
      <p:ext uri="{BB962C8B-B14F-4D97-AF65-F5344CB8AC3E}">
        <p14:creationId xmlns:p14="http://schemas.microsoft.com/office/powerpoint/2010/main" val="3955673732"/>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hf sldNum="0" hdr="0" ftr="0" dt="0"/>
  <p:txStyles>
    <p:titleStyle>
      <a:lvl1pPr algn="ctr" rtl="0" eaLnBrk="0" fontAlgn="base" hangingPunct="0">
        <a:spcBef>
          <a:spcPct val="0"/>
        </a:spcBef>
        <a:spcAft>
          <a:spcPct val="0"/>
        </a:spcAft>
        <a:defRPr sz="4400">
          <a:solidFill>
            <a:srgbClr val="006600"/>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rgbClr val="006600"/>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rgbClr val="006600"/>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rgbClr val="006600"/>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rgbClr val="006600"/>
          </a:solidFill>
          <a:latin typeface="Arial" charset="0"/>
          <a:ea typeface="MS PGothic" pitchFamily="34" charset="-128"/>
          <a:cs typeface="ＭＳ Ｐゴシック" charset="-128"/>
        </a:defRPr>
      </a:lvl5pPr>
      <a:lvl6pPr marL="455645" algn="ctr" rtl="0" fontAlgn="base">
        <a:spcBef>
          <a:spcPct val="0"/>
        </a:spcBef>
        <a:spcAft>
          <a:spcPct val="0"/>
        </a:spcAft>
        <a:defRPr sz="4400">
          <a:solidFill>
            <a:srgbClr val="0000FF"/>
          </a:solidFill>
          <a:latin typeface="Arial" charset="0"/>
        </a:defRPr>
      </a:lvl6pPr>
      <a:lvl7pPr marL="911285" algn="ctr" rtl="0" fontAlgn="base">
        <a:spcBef>
          <a:spcPct val="0"/>
        </a:spcBef>
        <a:spcAft>
          <a:spcPct val="0"/>
        </a:spcAft>
        <a:defRPr sz="4400">
          <a:solidFill>
            <a:srgbClr val="0000FF"/>
          </a:solidFill>
          <a:latin typeface="Arial" charset="0"/>
        </a:defRPr>
      </a:lvl7pPr>
      <a:lvl8pPr marL="1366930" algn="ctr" rtl="0" fontAlgn="base">
        <a:spcBef>
          <a:spcPct val="0"/>
        </a:spcBef>
        <a:spcAft>
          <a:spcPct val="0"/>
        </a:spcAft>
        <a:defRPr sz="4400">
          <a:solidFill>
            <a:srgbClr val="0000FF"/>
          </a:solidFill>
          <a:latin typeface="Arial" charset="0"/>
        </a:defRPr>
      </a:lvl8pPr>
      <a:lvl9pPr marL="1822569" algn="ctr" rtl="0" fontAlgn="base">
        <a:spcBef>
          <a:spcPct val="0"/>
        </a:spcBef>
        <a:spcAft>
          <a:spcPct val="0"/>
        </a:spcAft>
        <a:defRPr sz="4400">
          <a:solidFill>
            <a:srgbClr val="0000FF"/>
          </a:solidFill>
          <a:latin typeface="Arial" charset="0"/>
        </a:defRPr>
      </a:lvl9pPr>
    </p:titleStyle>
    <p:bodyStyle>
      <a:lvl1pPr marL="341719" indent="-341719"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0415" indent="-284777" algn="l" rtl="0" eaLnBrk="0" fontAlgn="base" hangingPunct="0">
        <a:spcBef>
          <a:spcPct val="20000"/>
        </a:spcBef>
        <a:spcAft>
          <a:spcPct val="0"/>
        </a:spcAft>
        <a:buChar char="–"/>
        <a:defRPr sz="2800">
          <a:solidFill>
            <a:schemeClr val="tx1"/>
          </a:solidFill>
          <a:latin typeface="+mn-lt"/>
          <a:ea typeface="MS PGothic" pitchFamily="34" charset="-128"/>
        </a:defRPr>
      </a:lvl2pPr>
      <a:lvl3pPr marL="1139114" indent="-227822" algn="l" rtl="0" eaLnBrk="0" fontAlgn="base" hangingPunct="0">
        <a:spcBef>
          <a:spcPct val="20000"/>
        </a:spcBef>
        <a:spcAft>
          <a:spcPct val="0"/>
        </a:spcAft>
        <a:buChar char="•"/>
        <a:defRPr sz="2400">
          <a:solidFill>
            <a:schemeClr val="tx1"/>
          </a:solidFill>
          <a:latin typeface="+mn-lt"/>
          <a:ea typeface="MS PGothic" pitchFamily="34" charset="-128"/>
        </a:defRPr>
      </a:lvl3pPr>
      <a:lvl4pPr marL="1594754" indent="-227822" algn="l" rtl="0" eaLnBrk="0" fontAlgn="base" hangingPunct="0">
        <a:spcBef>
          <a:spcPct val="20000"/>
        </a:spcBef>
        <a:spcAft>
          <a:spcPct val="0"/>
        </a:spcAft>
        <a:buChar char="–"/>
        <a:defRPr sz="2000">
          <a:solidFill>
            <a:schemeClr val="tx1"/>
          </a:solidFill>
          <a:latin typeface="+mn-lt"/>
          <a:ea typeface="MS PGothic" pitchFamily="34" charset="-128"/>
        </a:defRPr>
      </a:lvl4pPr>
      <a:lvl5pPr marL="2050394" indent="-227822" algn="l" rtl="0" eaLnBrk="0" fontAlgn="base" hangingPunct="0">
        <a:spcBef>
          <a:spcPct val="20000"/>
        </a:spcBef>
        <a:spcAft>
          <a:spcPct val="0"/>
        </a:spcAft>
        <a:buChar char="»"/>
        <a:defRPr sz="2000">
          <a:solidFill>
            <a:schemeClr val="tx1"/>
          </a:solidFill>
          <a:latin typeface="+mn-lt"/>
          <a:ea typeface="MS PGothic" pitchFamily="34" charset="-128"/>
        </a:defRPr>
      </a:lvl5pPr>
      <a:lvl6pPr marL="2506038" indent="-227822" algn="l" rtl="0" fontAlgn="base">
        <a:spcBef>
          <a:spcPct val="20000"/>
        </a:spcBef>
        <a:spcAft>
          <a:spcPct val="0"/>
        </a:spcAft>
        <a:buChar char="»"/>
        <a:defRPr sz="2000">
          <a:solidFill>
            <a:schemeClr val="tx1"/>
          </a:solidFill>
          <a:latin typeface="+mn-lt"/>
        </a:defRPr>
      </a:lvl6pPr>
      <a:lvl7pPr marL="2961672" indent="-227822" algn="l" rtl="0" fontAlgn="base">
        <a:spcBef>
          <a:spcPct val="20000"/>
        </a:spcBef>
        <a:spcAft>
          <a:spcPct val="0"/>
        </a:spcAft>
        <a:buChar char="»"/>
        <a:defRPr sz="2000">
          <a:solidFill>
            <a:schemeClr val="tx1"/>
          </a:solidFill>
          <a:latin typeface="+mn-lt"/>
        </a:defRPr>
      </a:lvl7pPr>
      <a:lvl8pPr marL="3417324" indent="-227822" algn="l" rtl="0" fontAlgn="base">
        <a:spcBef>
          <a:spcPct val="20000"/>
        </a:spcBef>
        <a:spcAft>
          <a:spcPct val="0"/>
        </a:spcAft>
        <a:buChar char="»"/>
        <a:defRPr sz="2000">
          <a:solidFill>
            <a:schemeClr val="tx1"/>
          </a:solidFill>
          <a:latin typeface="+mn-lt"/>
        </a:defRPr>
      </a:lvl8pPr>
      <a:lvl9pPr marL="3872964" indent="-227822"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285" rtl="0" eaLnBrk="1" latinLnBrk="0" hangingPunct="1">
        <a:defRPr sz="1800" kern="1200">
          <a:solidFill>
            <a:schemeClr val="tx1"/>
          </a:solidFill>
          <a:latin typeface="+mn-lt"/>
          <a:ea typeface="+mn-ea"/>
          <a:cs typeface="+mn-cs"/>
        </a:defRPr>
      </a:lvl1pPr>
      <a:lvl2pPr marL="455645" algn="l" defTabSz="911285" rtl="0" eaLnBrk="1" latinLnBrk="0" hangingPunct="1">
        <a:defRPr sz="1800" kern="1200">
          <a:solidFill>
            <a:schemeClr val="tx1"/>
          </a:solidFill>
          <a:latin typeface="+mn-lt"/>
          <a:ea typeface="+mn-ea"/>
          <a:cs typeface="+mn-cs"/>
        </a:defRPr>
      </a:lvl2pPr>
      <a:lvl3pPr marL="911285" algn="l" defTabSz="911285" rtl="0" eaLnBrk="1" latinLnBrk="0" hangingPunct="1">
        <a:defRPr sz="1800" kern="1200">
          <a:solidFill>
            <a:schemeClr val="tx1"/>
          </a:solidFill>
          <a:latin typeface="+mn-lt"/>
          <a:ea typeface="+mn-ea"/>
          <a:cs typeface="+mn-cs"/>
        </a:defRPr>
      </a:lvl3pPr>
      <a:lvl4pPr marL="1366930" algn="l" defTabSz="911285" rtl="0" eaLnBrk="1" latinLnBrk="0" hangingPunct="1">
        <a:defRPr sz="1800" kern="1200">
          <a:solidFill>
            <a:schemeClr val="tx1"/>
          </a:solidFill>
          <a:latin typeface="+mn-lt"/>
          <a:ea typeface="+mn-ea"/>
          <a:cs typeface="+mn-cs"/>
        </a:defRPr>
      </a:lvl4pPr>
      <a:lvl5pPr marL="1822569" algn="l" defTabSz="911285" rtl="0" eaLnBrk="1" latinLnBrk="0" hangingPunct="1">
        <a:defRPr sz="1800" kern="1200">
          <a:solidFill>
            <a:schemeClr val="tx1"/>
          </a:solidFill>
          <a:latin typeface="+mn-lt"/>
          <a:ea typeface="+mn-ea"/>
          <a:cs typeface="+mn-cs"/>
        </a:defRPr>
      </a:lvl5pPr>
      <a:lvl6pPr marL="2278219" algn="l" defTabSz="911285" rtl="0" eaLnBrk="1" latinLnBrk="0" hangingPunct="1">
        <a:defRPr sz="1800" kern="1200">
          <a:solidFill>
            <a:schemeClr val="tx1"/>
          </a:solidFill>
          <a:latin typeface="+mn-lt"/>
          <a:ea typeface="+mn-ea"/>
          <a:cs typeface="+mn-cs"/>
        </a:defRPr>
      </a:lvl6pPr>
      <a:lvl7pPr marL="2733857" algn="l" defTabSz="911285" rtl="0" eaLnBrk="1" latinLnBrk="0" hangingPunct="1">
        <a:defRPr sz="1800" kern="1200">
          <a:solidFill>
            <a:schemeClr val="tx1"/>
          </a:solidFill>
          <a:latin typeface="+mn-lt"/>
          <a:ea typeface="+mn-ea"/>
          <a:cs typeface="+mn-cs"/>
        </a:defRPr>
      </a:lvl7pPr>
      <a:lvl8pPr marL="3189509" algn="l" defTabSz="911285" rtl="0" eaLnBrk="1" latinLnBrk="0" hangingPunct="1">
        <a:defRPr sz="1800" kern="1200">
          <a:solidFill>
            <a:schemeClr val="tx1"/>
          </a:solidFill>
          <a:latin typeface="+mn-lt"/>
          <a:ea typeface="+mn-ea"/>
          <a:cs typeface="+mn-cs"/>
        </a:defRPr>
      </a:lvl8pPr>
      <a:lvl9pPr marL="3645143" algn="l" defTabSz="911285"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81603"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1604"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b="0">
                <a:effectLst/>
                <a:latin typeface="+mn-lt"/>
              </a:defRPr>
            </a:lvl1pPr>
          </a:lstStyle>
          <a:p>
            <a:pPr defTabSz="685800" fontAlgn="base">
              <a:spcBef>
                <a:spcPct val="0"/>
              </a:spcBef>
              <a:spcAft>
                <a:spcPct val="0"/>
              </a:spcAft>
            </a:pPr>
            <a:endParaRPr lang="en-US">
              <a:solidFill>
                <a:srgbClr val="000000"/>
              </a:solidFill>
            </a:endParaRPr>
          </a:p>
        </p:txBody>
      </p:sp>
      <p:sp>
        <p:nvSpPr>
          <p:cNvPr id="281605"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b="0">
                <a:effectLst/>
                <a:latin typeface="+mn-lt"/>
              </a:defRPr>
            </a:lvl1pPr>
          </a:lstStyle>
          <a:p>
            <a:pPr defTabSz="685800" fontAlgn="base">
              <a:spcBef>
                <a:spcPct val="0"/>
              </a:spcBef>
              <a:spcAft>
                <a:spcPct val="0"/>
              </a:spcAft>
            </a:pPr>
            <a:endParaRPr lang="en-US">
              <a:solidFill>
                <a:srgbClr val="000000"/>
              </a:solidFill>
            </a:endParaRPr>
          </a:p>
        </p:txBody>
      </p:sp>
      <p:sp>
        <p:nvSpPr>
          <p:cNvPr id="281606"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b="0">
                <a:effectLst/>
                <a:latin typeface="+mn-lt"/>
              </a:defRPr>
            </a:lvl1pPr>
          </a:lstStyle>
          <a:p>
            <a:pPr defTabSz="685800" fontAlgn="base">
              <a:spcBef>
                <a:spcPct val="0"/>
              </a:spcBef>
              <a:spcAft>
                <a:spcPct val="0"/>
              </a:spcAft>
            </a:pPr>
            <a:fld id="{ACF3D628-CBC2-4362-AAB1-3CC391A81165}" type="slidenum">
              <a:rPr lang="en-US" smtClean="0">
                <a:solidFill>
                  <a:srgbClr val="000000"/>
                </a:solidFill>
              </a:rPr>
              <a:pPr defTabSz="685800"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3744174696"/>
      </p:ext>
    </p:extLst>
  </p:cSld>
  <p:clrMap bg1="lt1" tx1="dk1" bg2="lt2" tx2="dk2" accent1="accent1" accent2="accent2" accent3="accent3" accent4="accent4" accent5="accent5" accent6="accent6" hlink="hlink" folHlink="folHlink"/>
  <p:sldLayoutIdLst>
    <p:sldLayoutId id="2147485024" r:id="rId1"/>
    <p:sldLayoutId id="2147485025" r:id="rId2"/>
    <p:sldLayoutId id="2147485026" r:id="rId3"/>
    <p:sldLayoutId id="2147485027" r:id="rId4"/>
    <p:sldLayoutId id="2147485028" r:id="rId5"/>
    <p:sldLayoutId id="2147485029" r:id="rId6"/>
    <p:sldLayoutId id="2147485030" r:id="rId7"/>
    <p:sldLayoutId id="2147485031" r:id="rId8"/>
    <p:sldLayoutId id="2147485032" r:id="rId9"/>
    <p:sldLayoutId id="2147485033" r:id="rId10"/>
    <p:sldLayoutId id="2147485034" r:id="rId11"/>
    <p:sldLayoutId id="2147485035" r:id="rId12"/>
  </p:sldLayoutIdLst>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cs typeface="Arial" charset="0"/>
        </a:defRPr>
      </a:lvl2pPr>
      <a:lvl3pPr algn="ctr" rtl="0" fontAlgn="base">
        <a:spcBef>
          <a:spcPct val="0"/>
        </a:spcBef>
        <a:spcAft>
          <a:spcPct val="0"/>
        </a:spcAft>
        <a:defRPr sz="3300">
          <a:solidFill>
            <a:schemeClr val="tx2"/>
          </a:solidFill>
          <a:latin typeface="Arial" charset="0"/>
          <a:cs typeface="Arial" charset="0"/>
        </a:defRPr>
      </a:lvl3pPr>
      <a:lvl4pPr algn="ctr" rtl="0" fontAlgn="base">
        <a:spcBef>
          <a:spcPct val="0"/>
        </a:spcBef>
        <a:spcAft>
          <a:spcPct val="0"/>
        </a:spcAft>
        <a:defRPr sz="3300">
          <a:solidFill>
            <a:schemeClr val="tx2"/>
          </a:solidFill>
          <a:latin typeface="Arial" charset="0"/>
          <a:cs typeface="Arial" charset="0"/>
        </a:defRPr>
      </a:lvl4pPr>
      <a:lvl5pPr algn="ctr" rtl="0" fontAlgn="base">
        <a:spcBef>
          <a:spcPct val="0"/>
        </a:spcBef>
        <a:spcAft>
          <a:spcPct val="0"/>
        </a:spcAft>
        <a:defRPr sz="3300">
          <a:solidFill>
            <a:schemeClr val="tx2"/>
          </a:solidFill>
          <a:latin typeface="Arial" charset="0"/>
          <a:cs typeface="Arial" charset="0"/>
        </a:defRPr>
      </a:lvl5pPr>
      <a:lvl6pPr marL="342900" algn="ctr" rtl="0" fontAlgn="base">
        <a:spcBef>
          <a:spcPct val="0"/>
        </a:spcBef>
        <a:spcAft>
          <a:spcPct val="0"/>
        </a:spcAft>
        <a:defRPr sz="3300">
          <a:solidFill>
            <a:schemeClr val="tx2"/>
          </a:solidFill>
          <a:latin typeface="Arial" charset="0"/>
          <a:cs typeface="Arial" charset="0"/>
        </a:defRPr>
      </a:lvl6pPr>
      <a:lvl7pPr marL="685800" algn="ctr" rtl="0" fontAlgn="base">
        <a:spcBef>
          <a:spcPct val="0"/>
        </a:spcBef>
        <a:spcAft>
          <a:spcPct val="0"/>
        </a:spcAft>
        <a:defRPr sz="3300">
          <a:solidFill>
            <a:schemeClr val="tx2"/>
          </a:solidFill>
          <a:latin typeface="Arial" charset="0"/>
          <a:cs typeface="Arial" charset="0"/>
        </a:defRPr>
      </a:lvl7pPr>
      <a:lvl8pPr marL="1028700" algn="ctr" rtl="0" fontAlgn="base">
        <a:spcBef>
          <a:spcPct val="0"/>
        </a:spcBef>
        <a:spcAft>
          <a:spcPct val="0"/>
        </a:spcAft>
        <a:defRPr sz="3300">
          <a:solidFill>
            <a:schemeClr val="tx2"/>
          </a:solidFill>
          <a:latin typeface="Arial" charset="0"/>
          <a:cs typeface="Arial" charset="0"/>
        </a:defRPr>
      </a:lvl8pPr>
      <a:lvl9pPr marL="1371600" algn="ctr" rtl="0" fontAlgn="base">
        <a:spcBef>
          <a:spcPct val="0"/>
        </a:spcBef>
        <a:spcAft>
          <a:spcPct val="0"/>
        </a:spcAft>
        <a:defRPr sz="3300">
          <a:solidFill>
            <a:schemeClr val="tx2"/>
          </a:solidFill>
          <a:latin typeface="Arial" charset="0"/>
          <a:cs typeface="Arial" charset="0"/>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cs typeface="+mn-cs"/>
        </a:defRPr>
      </a:lvl2pPr>
      <a:lvl3pPr marL="857250" indent="-171450" algn="l" rtl="0" fontAlgn="base">
        <a:spcBef>
          <a:spcPct val="20000"/>
        </a:spcBef>
        <a:spcAft>
          <a:spcPct val="0"/>
        </a:spcAft>
        <a:buChar char="•"/>
        <a:defRPr sz="1800">
          <a:solidFill>
            <a:schemeClr val="tx1"/>
          </a:solidFill>
          <a:latin typeface="+mn-lt"/>
          <a:cs typeface="+mn-cs"/>
        </a:defRPr>
      </a:lvl3pPr>
      <a:lvl4pPr marL="1200150" indent="-171450" algn="l" rtl="0" fontAlgn="base">
        <a:spcBef>
          <a:spcPct val="20000"/>
        </a:spcBef>
        <a:spcAft>
          <a:spcPct val="0"/>
        </a:spcAft>
        <a:buChar char="–"/>
        <a:defRPr sz="1500">
          <a:solidFill>
            <a:schemeClr val="tx1"/>
          </a:solidFill>
          <a:latin typeface="+mn-lt"/>
          <a:cs typeface="+mn-cs"/>
        </a:defRPr>
      </a:lvl4pPr>
      <a:lvl5pPr marL="1543050" indent="-171450" algn="l" rtl="0" fontAlgn="base">
        <a:spcBef>
          <a:spcPct val="20000"/>
        </a:spcBef>
        <a:spcAft>
          <a:spcPct val="0"/>
        </a:spcAft>
        <a:buChar char="»"/>
        <a:defRPr sz="1500">
          <a:solidFill>
            <a:schemeClr val="tx1"/>
          </a:solidFill>
          <a:latin typeface="+mn-lt"/>
          <a:cs typeface="+mn-cs"/>
        </a:defRPr>
      </a:lvl5pPr>
      <a:lvl6pPr marL="1885950" indent="-171450" algn="l" rtl="0" fontAlgn="base">
        <a:spcBef>
          <a:spcPct val="20000"/>
        </a:spcBef>
        <a:spcAft>
          <a:spcPct val="0"/>
        </a:spcAft>
        <a:buChar char="»"/>
        <a:defRPr sz="1500">
          <a:solidFill>
            <a:schemeClr val="tx1"/>
          </a:solidFill>
          <a:latin typeface="+mn-lt"/>
          <a:cs typeface="+mn-cs"/>
        </a:defRPr>
      </a:lvl6pPr>
      <a:lvl7pPr marL="2228850" indent="-171450" algn="l" rtl="0" fontAlgn="base">
        <a:spcBef>
          <a:spcPct val="20000"/>
        </a:spcBef>
        <a:spcAft>
          <a:spcPct val="0"/>
        </a:spcAft>
        <a:buChar char="»"/>
        <a:defRPr sz="1500">
          <a:solidFill>
            <a:schemeClr val="tx1"/>
          </a:solidFill>
          <a:latin typeface="+mn-lt"/>
          <a:cs typeface="+mn-cs"/>
        </a:defRPr>
      </a:lvl7pPr>
      <a:lvl8pPr marL="2571750" indent="-171450" algn="l" rtl="0" fontAlgn="base">
        <a:spcBef>
          <a:spcPct val="20000"/>
        </a:spcBef>
        <a:spcAft>
          <a:spcPct val="0"/>
        </a:spcAft>
        <a:buChar char="»"/>
        <a:defRPr sz="1500">
          <a:solidFill>
            <a:schemeClr val="tx1"/>
          </a:solidFill>
          <a:latin typeface="+mn-lt"/>
          <a:cs typeface="+mn-cs"/>
        </a:defRPr>
      </a:lvl8pPr>
      <a:lvl9pPr marL="2914650" indent="-171450"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81603"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1604"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b="0">
                <a:effectLst/>
                <a:latin typeface="+mn-lt"/>
              </a:defRPr>
            </a:lvl1pPr>
          </a:lstStyle>
          <a:p>
            <a:pPr defTabSz="685800" fontAlgn="base">
              <a:spcBef>
                <a:spcPct val="0"/>
              </a:spcBef>
              <a:spcAft>
                <a:spcPct val="0"/>
              </a:spcAft>
            </a:pPr>
            <a:endParaRPr lang="en-US">
              <a:solidFill>
                <a:srgbClr val="000000"/>
              </a:solidFill>
            </a:endParaRPr>
          </a:p>
        </p:txBody>
      </p:sp>
      <p:sp>
        <p:nvSpPr>
          <p:cNvPr id="281605"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b="0">
                <a:effectLst/>
                <a:latin typeface="+mn-lt"/>
              </a:defRPr>
            </a:lvl1pPr>
          </a:lstStyle>
          <a:p>
            <a:pPr defTabSz="685800" fontAlgn="base">
              <a:spcBef>
                <a:spcPct val="0"/>
              </a:spcBef>
              <a:spcAft>
                <a:spcPct val="0"/>
              </a:spcAft>
            </a:pPr>
            <a:endParaRPr lang="en-US">
              <a:solidFill>
                <a:srgbClr val="000000"/>
              </a:solidFill>
            </a:endParaRPr>
          </a:p>
        </p:txBody>
      </p:sp>
      <p:sp>
        <p:nvSpPr>
          <p:cNvPr id="281606"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b="0">
                <a:effectLst/>
                <a:latin typeface="+mn-lt"/>
              </a:defRPr>
            </a:lvl1pPr>
          </a:lstStyle>
          <a:p>
            <a:pPr defTabSz="685800" fontAlgn="base">
              <a:spcBef>
                <a:spcPct val="0"/>
              </a:spcBef>
              <a:spcAft>
                <a:spcPct val="0"/>
              </a:spcAft>
            </a:pPr>
            <a:fld id="{ACF3D628-CBC2-4362-AAB1-3CC391A81165}" type="slidenum">
              <a:rPr lang="en-US" smtClean="0">
                <a:solidFill>
                  <a:srgbClr val="000000"/>
                </a:solidFill>
              </a:rPr>
              <a:pPr defTabSz="685800"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2226495085"/>
      </p:ext>
    </p:extLst>
  </p:cSld>
  <p:clrMap bg1="lt1" tx1="dk1" bg2="lt2" tx2="dk2" accent1="accent1" accent2="accent2" accent3="accent3" accent4="accent4" accent5="accent5" accent6="accent6" hlink="hlink" folHlink="folHlink"/>
  <p:sldLayoutIdLst>
    <p:sldLayoutId id="2147485037" r:id="rId1"/>
    <p:sldLayoutId id="2147485038" r:id="rId2"/>
    <p:sldLayoutId id="2147485039" r:id="rId3"/>
    <p:sldLayoutId id="2147485040" r:id="rId4"/>
    <p:sldLayoutId id="2147485041" r:id="rId5"/>
    <p:sldLayoutId id="2147485042" r:id="rId6"/>
    <p:sldLayoutId id="2147485043" r:id="rId7"/>
    <p:sldLayoutId id="2147485044" r:id="rId8"/>
    <p:sldLayoutId id="2147485045" r:id="rId9"/>
    <p:sldLayoutId id="2147485046" r:id="rId10"/>
    <p:sldLayoutId id="2147485047" r:id="rId11"/>
    <p:sldLayoutId id="2147485048" r:id="rId12"/>
  </p:sldLayoutIdLst>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cs typeface="Arial" charset="0"/>
        </a:defRPr>
      </a:lvl2pPr>
      <a:lvl3pPr algn="ctr" rtl="0" fontAlgn="base">
        <a:spcBef>
          <a:spcPct val="0"/>
        </a:spcBef>
        <a:spcAft>
          <a:spcPct val="0"/>
        </a:spcAft>
        <a:defRPr sz="3300">
          <a:solidFill>
            <a:schemeClr val="tx2"/>
          </a:solidFill>
          <a:latin typeface="Arial" charset="0"/>
          <a:cs typeface="Arial" charset="0"/>
        </a:defRPr>
      </a:lvl3pPr>
      <a:lvl4pPr algn="ctr" rtl="0" fontAlgn="base">
        <a:spcBef>
          <a:spcPct val="0"/>
        </a:spcBef>
        <a:spcAft>
          <a:spcPct val="0"/>
        </a:spcAft>
        <a:defRPr sz="3300">
          <a:solidFill>
            <a:schemeClr val="tx2"/>
          </a:solidFill>
          <a:latin typeface="Arial" charset="0"/>
          <a:cs typeface="Arial" charset="0"/>
        </a:defRPr>
      </a:lvl4pPr>
      <a:lvl5pPr algn="ctr" rtl="0" fontAlgn="base">
        <a:spcBef>
          <a:spcPct val="0"/>
        </a:spcBef>
        <a:spcAft>
          <a:spcPct val="0"/>
        </a:spcAft>
        <a:defRPr sz="3300">
          <a:solidFill>
            <a:schemeClr val="tx2"/>
          </a:solidFill>
          <a:latin typeface="Arial" charset="0"/>
          <a:cs typeface="Arial" charset="0"/>
        </a:defRPr>
      </a:lvl5pPr>
      <a:lvl6pPr marL="342900" algn="ctr" rtl="0" fontAlgn="base">
        <a:spcBef>
          <a:spcPct val="0"/>
        </a:spcBef>
        <a:spcAft>
          <a:spcPct val="0"/>
        </a:spcAft>
        <a:defRPr sz="3300">
          <a:solidFill>
            <a:schemeClr val="tx2"/>
          </a:solidFill>
          <a:latin typeface="Arial" charset="0"/>
          <a:cs typeface="Arial" charset="0"/>
        </a:defRPr>
      </a:lvl6pPr>
      <a:lvl7pPr marL="685800" algn="ctr" rtl="0" fontAlgn="base">
        <a:spcBef>
          <a:spcPct val="0"/>
        </a:spcBef>
        <a:spcAft>
          <a:spcPct val="0"/>
        </a:spcAft>
        <a:defRPr sz="3300">
          <a:solidFill>
            <a:schemeClr val="tx2"/>
          </a:solidFill>
          <a:latin typeface="Arial" charset="0"/>
          <a:cs typeface="Arial" charset="0"/>
        </a:defRPr>
      </a:lvl7pPr>
      <a:lvl8pPr marL="1028700" algn="ctr" rtl="0" fontAlgn="base">
        <a:spcBef>
          <a:spcPct val="0"/>
        </a:spcBef>
        <a:spcAft>
          <a:spcPct val="0"/>
        </a:spcAft>
        <a:defRPr sz="3300">
          <a:solidFill>
            <a:schemeClr val="tx2"/>
          </a:solidFill>
          <a:latin typeface="Arial" charset="0"/>
          <a:cs typeface="Arial" charset="0"/>
        </a:defRPr>
      </a:lvl8pPr>
      <a:lvl9pPr marL="1371600" algn="ctr" rtl="0" fontAlgn="base">
        <a:spcBef>
          <a:spcPct val="0"/>
        </a:spcBef>
        <a:spcAft>
          <a:spcPct val="0"/>
        </a:spcAft>
        <a:defRPr sz="3300">
          <a:solidFill>
            <a:schemeClr val="tx2"/>
          </a:solidFill>
          <a:latin typeface="Arial" charset="0"/>
          <a:cs typeface="Arial" charset="0"/>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cs typeface="+mn-cs"/>
        </a:defRPr>
      </a:lvl2pPr>
      <a:lvl3pPr marL="857250" indent="-171450" algn="l" rtl="0" fontAlgn="base">
        <a:spcBef>
          <a:spcPct val="20000"/>
        </a:spcBef>
        <a:spcAft>
          <a:spcPct val="0"/>
        </a:spcAft>
        <a:buChar char="•"/>
        <a:defRPr sz="1800">
          <a:solidFill>
            <a:schemeClr val="tx1"/>
          </a:solidFill>
          <a:latin typeface="+mn-lt"/>
          <a:cs typeface="+mn-cs"/>
        </a:defRPr>
      </a:lvl3pPr>
      <a:lvl4pPr marL="1200150" indent="-171450" algn="l" rtl="0" fontAlgn="base">
        <a:spcBef>
          <a:spcPct val="20000"/>
        </a:spcBef>
        <a:spcAft>
          <a:spcPct val="0"/>
        </a:spcAft>
        <a:buChar char="–"/>
        <a:defRPr sz="1500">
          <a:solidFill>
            <a:schemeClr val="tx1"/>
          </a:solidFill>
          <a:latin typeface="+mn-lt"/>
          <a:cs typeface="+mn-cs"/>
        </a:defRPr>
      </a:lvl4pPr>
      <a:lvl5pPr marL="1543050" indent="-171450" algn="l" rtl="0" fontAlgn="base">
        <a:spcBef>
          <a:spcPct val="20000"/>
        </a:spcBef>
        <a:spcAft>
          <a:spcPct val="0"/>
        </a:spcAft>
        <a:buChar char="»"/>
        <a:defRPr sz="1500">
          <a:solidFill>
            <a:schemeClr val="tx1"/>
          </a:solidFill>
          <a:latin typeface="+mn-lt"/>
          <a:cs typeface="+mn-cs"/>
        </a:defRPr>
      </a:lvl5pPr>
      <a:lvl6pPr marL="1885950" indent="-171450" algn="l" rtl="0" fontAlgn="base">
        <a:spcBef>
          <a:spcPct val="20000"/>
        </a:spcBef>
        <a:spcAft>
          <a:spcPct val="0"/>
        </a:spcAft>
        <a:buChar char="»"/>
        <a:defRPr sz="1500">
          <a:solidFill>
            <a:schemeClr val="tx1"/>
          </a:solidFill>
          <a:latin typeface="+mn-lt"/>
          <a:cs typeface="+mn-cs"/>
        </a:defRPr>
      </a:lvl6pPr>
      <a:lvl7pPr marL="2228850" indent="-171450" algn="l" rtl="0" fontAlgn="base">
        <a:spcBef>
          <a:spcPct val="20000"/>
        </a:spcBef>
        <a:spcAft>
          <a:spcPct val="0"/>
        </a:spcAft>
        <a:buChar char="»"/>
        <a:defRPr sz="1500">
          <a:solidFill>
            <a:schemeClr val="tx1"/>
          </a:solidFill>
          <a:latin typeface="+mn-lt"/>
          <a:cs typeface="+mn-cs"/>
        </a:defRPr>
      </a:lvl7pPr>
      <a:lvl8pPr marL="2571750" indent="-171450" algn="l" rtl="0" fontAlgn="base">
        <a:spcBef>
          <a:spcPct val="20000"/>
        </a:spcBef>
        <a:spcAft>
          <a:spcPct val="0"/>
        </a:spcAft>
        <a:buChar char="»"/>
        <a:defRPr sz="1500">
          <a:solidFill>
            <a:schemeClr val="tx1"/>
          </a:solidFill>
          <a:latin typeface="+mn-lt"/>
          <a:cs typeface="+mn-cs"/>
        </a:defRPr>
      </a:lvl8pPr>
      <a:lvl9pPr marL="2914650" indent="-171450"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81603"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1604"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b="0">
                <a:effectLst/>
                <a:latin typeface="+mn-lt"/>
              </a:defRPr>
            </a:lvl1pPr>
          </a:lstStyle>
          <a:p>
            <a:pPr defTabSz="685800" fontAlgn="base">
              <a:spcBef>
                <a:spcPct val="0"/>
              </a:spcBef>
              <a:spcAft>
                <a:spcPct val="0"/>
              </a:spcAft>
            </a:pPr>
            <a:endParaRPr lang="en-US">
              <a:solidFill>
                <a:srgbClr val="000000"/>
              </a:solidFill>
            </a:endParaRPr>
          </a:p>
        </p:txBody>
      </p:sp>
      <p:sp>
        <p:nvSpPr>
          <p:cNvPr id="281605"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b="0">
                <a:effectLst/>
                <a:latin typeface="+mn-lt"/>
              </a:defRPr>
            </a:lvl1pPr>
          </a:lstStyle>
          <a:p>
            <a:pPr defTabSz="685800" fontAlgn="base">
              <a:spcBef>
                <a:spcPct val="0"/>
              </a:spcBef>
              <a:spcAft>
                <a:spcPct val="0"/>
              </a:spcAft>
            </a:pPr>
            <a:endParaRPr lang="en-US">
              <a:solidFill>
                <a:srgbClr val="000000"/>
              </a:solidFill>
            </a:endParaRPr>
          </a:p>
        </p:txBody>
      </p:sp>
      <p:sp>
        <p:nvSpPr>
          <p:cNvPr id="281606"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b="0">
                <a:effectLst/>
                <a:latin typeface="+mn-lt"/>
              </a:defRPr>
            </a:lvl1pPr>
          </a:lstStyle>
          <a:p>
            <a:pPr defTabSz="685800" fontAlgn="base">
              <a:spcBef>
                <a:spcPct val="0"/>
              </a:spcBef>
              <a:spcAft>
                <a:spcPct val="0"/>
              </a:spcAft>
            </a:pPr>
            <a:fld id="{ACF3D628-CBC2-4362-AAB1-3CC391A81165}" type="slidenum">
              <a:rPr lang="en-US" smtClean="0">
                <a:solidFill>
                  <a:srgbClr val="000000"/>
                </a:solidFill>
              </a:rPr>
              <a:pPr defTabSz="685800"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3391364135"/>
      </p:ext>
    </p:extLst>
  </p:cSld>
  <p:clrMap bg1="lt1" tx1="dk1" bg2="lt2" tx2="dk2" accent1="accent1" accent2="accent2" accent3="accent3" accent4="accent4" accent5="accent5" accent6="accent6" hlink="hlink" folHlink="folHlink"/>
  <p:sldLayoutIdLst>
    <p:sldLayoutId id="2147485050" r:id="rId1"/>
    <p:sldLayoutId id="2147485051" r:id="rId2"/>
    <p:sldLayoutId id="2147485052" r:id="rId3"/>
    <p:sldLayoutId id="2147485053" r:id="rId4"/>
    <p:sldLayoutId id="2147485054" r:id="rId5"/>
    <p:sldLayoutId id="2147485055" r:id="rId6"/>
    <p:sldLayoutId id="2147485056" r:id="rId7"/>
    <p:sldLayoutId id="2147485057" r:id="rId8"/>
    <p:sldLayoutId id="2147485058" r:id="rId9"/>
    <p:sldLayoutId id="2147485059" r:id="rId10"/>
    <p:sldLayoutId id="2147485060" r:id="rId11"/>
    <p:sldLayoutId id="2147485061" r:id="rId12"/>
  </p:sldLayoutIdLst>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cs typeface="Arial" charset="0"/>
        </a:defRPr>
      </a:lvl2pPr>
      <a:lvl3pPr algn="ctr" rtl="0" fontAlgn="base">
        <a:spcBef>
          <a:spcPct val="0"/>
        </a:spcBef>
        <a:spcAft>
          <a:spcPct val="0"/>
        </a:spcAft>
        <a:defRPr sz="3300">
          <a:solidFill>
            <a:schemeClr val="tx2"/>
          </a:solidFill>
          <a:latin typeface="Arial" charset="0"/>
          <a:cs typeface="Arial" charset="0"/>
        </a:defRPr>
      </a:lvl3pPr>
      <a:lvl4pPr algn="ctr" rtl="0" fontAlgn="base">
        <a:spcBef>
          <a:spcPct val="0"/>
        </a:spcBef>
        <a:spcAft>
          <a:spcPct val="0"/>
        </a:spcAft>
        <a:defRPr sz="3300">
          <a:solidFill>
            <a:schemeClr val="tx2"/>
          </a:solidFill>
          <a:latin typeface="Arial" charset="0"/>
          <a:cs typeface="Arial" charset="0"/>
        </a:defRPr>
      </a:lvl4pPr>
      <a:lvl5pPr algn="ctr" rtl="0" fontAlgn="base">
        <a:spcBef>
          <a:spcPct val="0"/>
        </a:spcBef>
        <a:spcAft>
          <a:spcPct val="0"/>
        </a:spcAft>
        <a:defRPr sz="3300">
          <a:solidFill>
            <a:schemeClr val="tx2"/>
          </a:solidFill>
          <a:latin typeface="Arial" charset="0"/>
          <a:cs typeface="Arial" charset="0"/>
        </a:defRPr>
      </a:lvl5pPr>
      <a:lvl6pPr marL="342900" algn="ctr" rtl="0" fontAlgn="base">
        <a:spcBef>
          <a:spcPct val="0"/>
        </a:spcBef>
        <a:spcAft>
          <a:spcPct val="0"/>
        </a:spcAft>
        <a:defRPr sz="3300">
          <a:solidFill>
            <a:schemeClr val="tx2"/>
          </a:solidFill>
          <a:latin typeface="Arial" charset="0"/>
          <a:cs typeface="Arial" charset="0"/>
        </a:defRPr>
      </a:lvl6pPr>
      <a:lvl7pPr marL="685800" algn="ctr" rtl="0" fontAlgn="base">
        <a:spcBef>
          <a:spcPct val="0"/>
        </a:spcBef>
        <a:spcAft>
          <a:spcPct val="0"/>
        </a:spcAft>
        <a:defRPr sz="3300">
          <a:solidFill>
            <a:schemeClr val="tx2"/>
          </a:solidFill>
          <a:latin typeface="Arial" charset="0"/>
          <a:cs typeface="Arial" charset="0"/>
        </a:defRPr>
      </a:lvl7pPr>
      <a:lvl8pPr marL="1028700" algn="ctr" rtl="0" fontAlgn="base">
        <a:spcBef>
          <a:spcPct val="0"/>
        </a:spcBef>
        <a:spcAft>
          <a:spcPct val="0"/>
        </a:spcAft>
        <a:defRPr sz="3300">
          <a:solidFill>
            <a:schemeClr val="tx2"/>
          </a:solidFill>
          <a:latin typeface="Arial" charset="0"/>
          <a:cs typeface="Arial" charset="0"/>
        </a:defRPr>
      </a:lvl8pPr>
      <a:lvl9pPr marL="1371600" algn="ctr" rtl="0" fontAlgn="base">
        <a:spcBef>
          <a:spcPct val="0"/>
        </a:spcBef>
        <a:spcAft>
          <a:spcPct val="0"/>
        </a:spcAft>
        <a:defRPr sz="3300">
          <a:solidFill>
            <a:schemeClr val="tx2"/>
          </a:solidFill>
          <a:latin typeface="Arial" charset="0"/>
          <a:cs typeface="Arial" charset="0"/>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cs typeface="+mn-cs"/>
        </a:defRPr>
      </a:lvl2pPr>
      <a:lvl3pPr marL="857250" indent="-171450" algn="l" rtl="0" fontAlgn="base">
        <a:spcBef>
          <a:spcPct val="20000"/>
        </a:spcBef>
        <a:spcAft>
          <a:spcPct val="0"/>
        </a:spcAft>
        <a:buChar char="•"/>
        <a:defRPr sz="1800">
          <a:solidFill>
            <a:schemeClr val="tx1"/>
          </a:solidFill>
          <a:latin typeface="+mn-lt"/>
          <a:cs typeface="+mn-cs"/>
        </a:defRPr>
      </a:lvl3pPr>
      <a:lvl4pPr marL="1200150" indent="-171450" algn="l" rtl="0" fontAlgn="base">
        <a:spcBef>
          <a:spcPct val="20000"/>
        </a:spcBef>
        <a:spcAft>
          <a:spcPct val="0"/>
        </a:spcAft>
        <a:buChar char="–"/>
        <a:defRPr sz="1500">
          <a:solidFill>
            <a:schemeClr val="tx1"/>
          </a:solidFill>
          <a:latin typeface="+mn-lt"/>
          <a:cs typeface="+mn-cs"/>
        </a:defRPr>
      </a:lvl4pPr>
      <a:lvl5pPr marL="1543050" indent="-171450" algn="l" rtl="0" fontAlgn="base">
        <a:spcBef>
          <a:spcPct val="20000"/>
        </a:spcBef>
        <a:spcAft>
          <a:spcPct val="0"/>
        </a:spcAft>
        <a:buChar char="»"/>
        <a:defRPr sz="1500">
          <a:solidFill>
            <a:schemeClr val="tx1"/>
          </a:solidFill>
          <a:latin typeface="+mn-lt"/>
          <a:cs typeface="+mn-cs"/>
        </a:defRPr>
      </a:lvl5pPr>
      <a:lvl6pPr marL="1885950" indent="-171450" algn="l" rtl="0" fontAlgn="base">
        <a:spcBef>
          <a:spcPct val="20000"/>
        </a:spcBef>
        <a:spcAft>
          <a:spcPct val="0"/>
        </a:spcAft>
        <a:buChar char="»"/>
        <a:defRPr sz="1500">
          <a:solidFill>
            <a:schemeClr val="tx1"/>
          </a:solidFill>
          <a:latin typeface="+mn-lt"/>
          <a:cs typeface="+mn-cs"/>
        </a:defRPr>
      </a:lvl6pPr>
      <a:lvl7pPr marL="2228850" indent="-171450" algn="l" rtl="0" fontAlgn="base">
        <a:spcBef>
          <a:spcPct val="20000"/>
        </a:spcBef>
        <a:spcAft>
          <a:spcPct val="0"/>
        </a:spcAft>
        <a:buChar char="»"/>
        <a:defRPr sz="1500">
          <a:solidFill>
            <a:schemeClr val="tx1"/>
          </a:solidFill>
          <a:latin typeface="+mn-lt"/>
          <a:cs typeface="+mn-cs"/>
        </a:defRPr>
      </a:lvl7pPr>
      <a:lvl8pPr marL="2571750" indent="-171450" algn="l" rtl="0" fontAlgn="base">
        <a:spcBef>
          <a:spcPct val="20000"/>
        </a:spcBef>
        <a:spcAft>
          <a:spcPct val="0"/>
        </a:spcAft>
        <a:buChar char="»"/>
        <a:defRPr sz="1500">
          <a:solidFill>
            <a:schemeClr val="tx1"/>
          </a:solidFill>
          <a:latin typeface="+mn-lt"/>
          <a:cs typeface="+mn-cs"/>
        </a:defRPr>
      </a:lvl8pPr>
      <a:lvl9pPr marL="2914650" indent="-171450"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81604"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b="0" smtClean="0">
                <a:effectLst/>
                <a:latin typeface="+mn-lt"/>
              </a:defRPr>
            </a:lvl1pPr>
          </a:lstStyle>
          <a:p>
            <a:pPr defTabSz="685800" fontAlgn="base">
              <a:spcBef>
                <a:spcPct val="0"/>
              </a:spcBef>
              <a:spcAft>
                <a:spcPct val="0"/>
              </a:spcAft>
              <a:defRPr/>
            </a:pPr>
            <a:endParaRPr lang="en-US" altLang="en-US">
              <a:solidFill>
                <a:srgbClr val="000000"/>
              </a:solidFill>
            </a:endParaRPr>
          </a:p>
        </p:txBody>
      </p:sp>
      <p:sp>
        <p:nvSpPr>
          <p:cNvPr id="281605"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b="0" smtClean="0">
                <a:effectLst/>
                <a:latin typeface="+mn-lt"/>
              </a:defRPr>
            </a:lvl1pPr>
          </a:lstStyle>
          <a:p>
            <a:pPr defTabSz="685800" fontAlgn="base">
              <a:spcBef>
                <a:spcPct val="0"/>
              </a:spcBef>
              <a:spcAft>
                <a:spcPct val="0"/>
              </a:spcAft>
              <a:defRPr/>
            </a:pPr>
            <a:endParaRPr lang="en-US" altLang="en-US">
              <a:solidFill>
                <a:srgbClr val="000000"/>
              </a:solidFill>
            </a:endParaRPr>
          </a:p>
        </p:txBody>
      </p:sp>
      <p:sp>
        <p:nvSpPr>
          <p:cNvPr id="281606"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b="0">
                <a:latin typeface="Arial" panose="020B0604020202020204" pitchFamily="34" charset="0"/>
              </a:defRPr>
            </a:lvl1pPr>
          </a:lstStyle>
          <a:p>
            <a:pPr defTabSz="685800" fontAlgn="base">
              <a:spcBef>
                <a:spcPct val="0"/>
              </a:spcBef>
              <a:spcAft>
                <a:spcPct val="0"/>
              </a:spcAft>
            </a:pPr>
            <a:fld id="{9E52C3A2-7740-451F-AA5E-0577C3092B0D}" type="slidenum">
              <a:rPr lang="en-US" altLang="en-US" smtClean="0">
                <a:solidFill>
                  <a:srgbClr val="000000"/>
                </a:solidFill>
              </a:rPr>
              <a:pPr defTabSz="685800" fontAlgn="base">
                <a:spcBef>
                  <a:spcPct val="0"/>
                </a:spcBef>
                <a:spcAft>
                  <a:spcPct val="0"/>
                </a:spcAft>
              </a:pPr>
              <a:t>‹#›</a:t>
            </a:fld>
            <a:endParaRPr lang="en-US" altLang="en-US">
              <a:solidFill>
                <a:srgbClr val="000000"/>
              </a:solidFill>
            </a:endParaRPr>
          </a:p>
        </p:txBody>
      </p:sp>
    </p:spTree>
    <p:extLst>
      <p:ext uri="{BB962C8B-B14F-4D97-AF65-F5344CB8AC3E}">
        <p14:creationId xmlns:p14="http://schemas.microsoft.com/office/powerpoint/2010/main" val="1081681743"/>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Lst>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charset="0"/>
          <a:cs typeface="Arial" charset="0"/>
        </a:defRPr>
      </a:lvl2pPr>
      <a:lvl3pPr algn="ctr" rtl="0" eaLnBrk="0" fontAlgn="base" hangingPunct="0">
        <a:spcBef>
          <a:spcPct val="0"/>
        </a:spcBef>
        <a:spcAft>
          <a:spcPct val="0"/>
        </a:spcAft>
        <a:defRPr sz="3300">
          <a:solidFill>
            <a:schemeClr val="tx2"/>
          </a:solidFill>
          <a:latin typeface="Arial" charset="0"/>
          <a:cs typeface="Arial" charset="0"/>
        </a:defRPr>
      </a:lvl3pPr>
      <a:lvl4pPr algn="ctr" rtl="0" eaLnBrk="0" fontAlgn="base" hangingPunct="0">
        <a:spcBef>
          <a:spcPct val="0"/>
        </a:spcBef>
        <a:spcAft>
          <a:spcPct val="0"/>
        </a:spcAft>
        <a:defRPr sz="3300">
          <a:solidFill>
            <a:schemeClr val="tx2"/>
          </a:solidFill>
          <a:latin typeface="Arial" charset="0"/>
          <a:cs typeface="Arial" charset="0"/>
        </a:defRPr>
      </a:lvl4pPr>
      <a:lvl5pPr algn="ctr" rtl="0" eaLnBrk="0" fontAlgn="base" hangingPunct="0">
        <a:spcBef>
          <a:spcPct val="0"/>
        </a:spcBef>
        <a:spcAft>
          <a:spcPct val="0"/>
        </a:spcAft>
        <a:defRPr sz="3300">
          <a:solidFill>
            <a:schemeClr val="tx2"/>
          </a:solidFill>
          <a:latin typeface="Arial" charset="0"/>
          <a:cs typeface="Arial" charset="0"/>
        </a:defRPr>
      </a:lvl5pPr>
      <a:lvl6pPr marL="342900" algn="ctr" rtl="0" fontAlgn="base">
        <a:spcBef>
          <a:spcPct val="0"/>
        </a:spcBef>
        <a:spcAft>
          <a:spcPct val="0"/>
        </a:spcAft>
        <a:defRPr sz="3300">
          <a:solidFill>
            <a:schemeClr val="tx2"/>
          </a:solidFill>
          <a:latin typeface="Arial" charset="0"/>
          <a:cs typeface="Arial" charset="0"/>
        </a:defRPr>
      </a:lvl6pPr>
      <a:lvl7pPr marL="685800" algn="ctr" rtl="0" fontAlgn="base">
        <a:spcBef>
          <a:spcPct val="0"/>
        </a:spcBef>
        <a:spcAft>
          <a:spcPct val="0"/>
        </a:spcAft>
        <a:defRPr sz="3300">
          <a:solidFill>
            <a:schemeClr val="tx2"/>
          </a:solidFill>
          <a:latin typeface="Arial" charset="0"/>
          <a:cs typeface="Arial" charset="0"/>
        </a:defRPr>
      </a:lvl7pPr>
      <a:lvl8pPr marL="1028700" algn="ctr" rtl="0" fontAlgn="base">
        <a:spcBef>
          <a:spcPct val="0"/>
        </a:spcBef>
        <a:spcAft>
          <a:spcPct val="0"/>
        </a:spcAft>
        <a:defRPr sz="3300">
          <a:solidFill>
            <a:schemeClr val="tx2"/>
          </a:solidFill>
          <a:latin typeface="Arial" charset="0"/>
          <a:cs typeface="Arial" charset="0"/>
        </a:defRPr>
      </a:lvl8pPr>
      <a:lvl9pPr marL="1371600" algn="ctr" rtl="0" fontAlgn="base">
        <a:spcBef>
          <a:spcPct val="0"/>
        </a:spcBef>
        <a:spcAft>
          <a:spcPct val="0"/>
        </a:spcAft>
        <a:defRPr sz="3300">
          <a:solidFill>
            <a:schemeClr val="tx2"/>
          </a:solidFill>
          <a:latin typeface="Arial" charset="0"/>
          <a:cs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cs typeface="+mn-cs"/>
        </a:defRPr>
      </a:lvl2pPr>
      <a:lvl3pPr marL="857250" indent="-171450" algn="l" rtl="0" eaLnBrk="0" fontAlgn="base" hangingPunct="0">
        <a:spcBef>
          <a:spcPct val="20000"/>
        </a:spcBef>
        <a:spcAft>
          <a:spcPct val="0"/>
        </a:spcAft>
        <a:buChar char="•"/>
        <a:defRPr sz="1800">
          <a:solidFill>
            <a:schemeClr val="tx1"/>
          </a:solidFill>
          <a:latin typeface="+mn-lt"/>
          <a:cs typeface="+mn-cs"/>
        </a:defRPr>
      </a:lvl3pPr>
      <a:lvl4pPr marL="1200150" indent="-171450" algn="l" rtl="0" eaLnBrk="0" fontAlgn="base" hangingPunct="0">
        <a:spcBef>
          <a:spcPct val="20000"/>
        </a:spcBef>
        <a:spcAft>
          <a:spcPct val="0"/>
        </a:spcAft>
        <a:buChar char="–"/>
        <a:defRPr sz="1500">
          <a:solidFill>
            <a:schemeClr val="tx1"/>
          </a:solidFill>
          <a:latin typeface="+mn-lt"/>
          <a:cs typeface="+mn-cs"/>
        </a:defRPr>
      </a:lvl4pPr>
      <a:lvl5pPr marL="1543050" indent="-171450" algn="l" rtl="0" eaLnBrk="0" fontAlgn="base" hangingPunct="0">
        <a:spcBef>
          <a:spcPct val="20000"/>
        </a:spcBef>
        <a:spcAft>
          <a:spcPct val="0"/>
        </a:spcAft>
        <a:buChar char="»"/>
        <a:defRPr sz="1500">
          <a:solidFill>
            <a:schemeClr val="tx1"/>
          </a:solidFill>
          <a:latin typeface="+mn-lt"/>
          <a:cs typeface="+mn-cs"/>
        </a:defRPr>
      </a:lvl5pPr>
      <a:lvl6pPr marL="1885950" indent="-171450" algn="l" rtl="0" fontAlgn="base">
        <a:spcBef>
          <a:spcPct val="20000"/>
        </a:spcBef>
        <a:spcAft>
          <a:spcPct val="0"/>
        </a:spcAft>
        <a:buChar char="»"/>
        <a:defRPr sz="1500">
          <a:solidFill>
            <a:schemeClr val="tx1"/>
          </a:solidFill>
          <a:latin typeface="+mn-lt"/>
          <a:cs typeface="+mn-cs"/>
        </a:defRPr>
      </a:lvl6pPr>
      <a:lvl7pPr marL="2228850" indent="-171450" algn="l" rtl="0" fontAlgn="base">
        <a:spcBef>
          <a:spcPct val="20000"/>
        </a:spcBef>
        <a:spcAft>
          <a:spcPct val="0"/>
        </a:spcAft>
        <a:buChar char="»"/>
        <a:defRPr sz="1500">
          <a:solidFill>
            <a:schemeClr val="tx1"/>
          </a:solidFill>
          <a:latin typeface="+mn-lt"/>
          <a:cs typeface="+mn-cs"/>
        </a:defRPr>
      </a:lvl7pPr>
      <a:lvl8pPr marL="2571750" indent="-171450" algn="l" rtl="0" fontAlgn="base">
        <a:spcBef>
          <a:spcPct val="20000"/>
        </a:spcBef>
        <a:spcAft>
          <a:spcPct val="0"/>
        </a:spcAft>
        <a:buChar char="»"/>
        <a:defRPr sz="1500">
          <a:solidFill>
            <a:schemeClr val="tx1"/>
          </a:solidFill>
          <a:latin typeface="+mn-lt"/>
          <a:cs typeface="+mn-cs"/>
        </a:defRPr>
      </a:lvl8pPr>
      <a:lvl9pPr marL="2914650" indent="-171450"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A33F808-1772-43AB-BB04-07BB01BE7000}" type="datetimeFigureOut">
              <a:rPr lang="en-US" smtClean="0"/>
              <a:t>10/29/2019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E394ABB-F306-427F-B4C9-3F3581900C58}" type="slidenum">
              <a:rPr lang="en-US" smtClean="0"/>
              <a:t>‹#›</a:t>
            </a:fld>
            <a:endParaRPr lang="en-US"/>
          </a:p>
        </p:txBody>
      </p:sp>
    </p:spTree>
    <p:extLst>
      <p:ext uri="{BB962C8B-B14F-4D97-AF65-F5344CB8AC3E}">
        <p14:creationId xmlns:p14="http://schemas.microsoft.com/office/powerpoint/2010/main" val="3202092180"/>
      </p:ext>
    </p:extLst>
  </p:cSld>
  <p:clrMap bg1="lt1" tx1="dk1" bg2="lt2" tx2="dk2" accent1="accent1" accent2="accent2" accent3="accent3" accent4="accent4" accent5="accent5" accent6="accent6" hlink="hlink" folHlink="folHlink"/>
  <p:sldLayoutIdLst>
    <p:sldLayoutId id="2147485089" r:id="rId1"/>
    <p:sldLayoutId id="2147485090" r:id="rId2"/>
    <p:sldLayoutId id="2147485091" r:id="rId3"/>
    <p:sldLayoutId id="2147485092" r:id="rId4"/>
    <p:sldLayoutId id="2147485093" r:id="rId5"/>
    <p:sldLayoutId id="2147485094" r:id="rId6"/>
    <p:sldLayoutId id="2147485095" r:id="rId7"/>
    <p:sldLayoutId id="2147485096" r:id="rId8"/>
    <p:sldLayoutId id="2147485097" r:id="rId9"/>
    <p:sldLayoutId id="2147485098" r:id="rId10"/>
    <p:sldLayoutId id="214748509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Grp="1" noChangeArrowheads="1"/>
          </p:cNvSpPr>
          <p:nvPr>
            <p:ph type="title"/>
          </p:nvPr>
        </p:nvSpPr>
        <p:spPr bwMode="auto">
          <a:xfrm>
            <a:off x="1752600" y="114300"/>
            <a:ext cx="70866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16"/>
          <p:cNvSpPr>
            <a:spLocks noGrp="1" noChangeArrowheads="1"/>
          </p:cNvSpPr>
          <p:nvPr>
            <p:ph type="body" idx="1"/>
          </p:nvPr>
        </p:nvSpPr>
        <p:spPr bwMode="auto">
          <a:xfrm>
            <a:off x="457200" y="1085850"/>
            <a:ext cx="8229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2"/>
          <p:cNvSpPr>
            <a:spLocks noChangeShapeType="1"/>
          </p:cNvSpPr>
          <p:nvPr userDrawn="1"/>
        </p:nvSpPr>
        <p:spPr bwMode="auto">
          <a:xfrm>
            <a:off x="0" y="4514850"/>
            <a:ext cx="9144000" cy="0"/>
          </a:xfrm>
          <a:prstGeom prst="line">
            <a:avLst/>
          </a:prstGeom>
          <a:noFill/>
          <a:ln w="57150">
            <a:solidFill>
              <a:schemeClr val="accent2">
                <a:lumMod val="60000"/>
                <a:lumOff val="40000"/>
              </a:schemeClr>
            </a:solidFill>
            <a:round/>
            <a:headEnd/>
            <a:tailEnd/>
          </a:ln>
        </p:spPr>
        <p:txBody>
          <a:bodyPr/>
          <a:lstStyle/>
          <a:p>
            <a:pPr defTabSz="914400" fontAlgn="base">
              <a:spcBef>
                <a:spcPct val="0"/>
              </a:spcBef>
              <a:spcAft>
                <a:spcPct val="0"/>
              </a:spcAft>
              <a:defRPr/>
            </a:pPr>
            <a:endParaRPr lang="en-US">
              <a:solidFill>
                <a:srgbClr val="000000"/>
              </a:solidFill>
              <a:ea typeface="ＭＳ Ｐゴシック" panose="020B0600070205080204" pitchFamily="34" charset="-128"/>
            </a:endParaRPr>
          </a:p>
        </p:txBody>
      </p:sp>
      <p:sp>
        <p:nvSpPr>
          <p:cNvPr id="1030" name="Line 2"/>
          <p:cNvSpPr>
            <a:spLocks noChangeShapeType="1"/>
          </p:cNvSpPr>
          <p:nvPr userDrawn="1"/>
        </p:nvSpPr>
        <p:spPr bwMode="auto">
          <a:xfrm>
            <a:off x="0" y="857250"/>
            <a:ext cx="9144000" cy="0"/>
          </a:xfrm>
          <a:prstGeom prst="line">
            <a:avLst/>
          </a:prstGeom>
          <a:noFill/>
          <a:ln w="57150">
            <a:solidFill>
              <a:schemeClr val="accent2">
                <a:lumMod val="60000"/>
                <a:lumOff val="40000"/>
              </a:schemeClr>
            </a:solidFill>
            <a:round/>
            <a:headEnd/>
            <a:tailEnd/>
          </a:ln>
        </p:spPr>
        <p:txBody>
          <a:bodyPr/>
          <a:lstStyle/>
          <a:p>
            <a:pPr defTabSz="914400" fontAlgn="base">
              <a:spcBef>
                <a:spcPct val="0"/>
              </a:spcBef>
              <a:spcAft>
                <a:spcPct val="0"/>
              </a:spcAft>
              <a:defRPr/>
            </a:pPr>
            <a:endParaRPr lang="en-US">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1587142651"/>
      </p:ext>
    </p:extLst>
  </p:cSld>
  <p:clrMap bg1="lt1" tx1="dk1" bg2="lt2" tx2="dk2" accent1="accent1" accent2="accent2" accent3="accent3" accent4="accent4" accent5="accent5" accent6="accent6" hlink="hlink" folHlink="folHlink"/>
  <p:sldLayoutIdLst>
    <p:sldLayoutId id="2147484907" r:id="rId1"/>
    <p:sldLayoutId id="2147484908" r:id="rId2"/>
    <p:sldLayoutId id="2147484909" r:id="rId3"/>
    <p:sldLayoutId id="2147484910" r:id="rId4"/>
    <p:sldLayoutId id="2147484911" r:id="rId5"/>
    <p:sldLayoutId id="2147484912" r:id="rId6"/>
    <p:sldLayoutId id="2147484913" r:id="rId7"/>
    <p:sldLayoutId id="2147484914" r:id="rId8"/>
    <p:sldLayoutId id="2147484915" r:id="rId9"/>
    <p:sldLayoutId id="2147484916" r:id="rId10"/>
    <p:sldLayoutId id="2147484917" r:id="rId11"/>
  </p:sldLayoutIdLst>
  <p:hf sldNum="0" hdr="0" ftr="0" dt="0"/>
  <p:txStyles>
    <p:titleStyle>
      <a:lvl1pPr algn="ctr" rtl="0" eaLnBrk="0" fontAlgn="base" hangingPunct="0">
        <a:spcBef>
          <a:spcPct val="0"/>
        </a:spcBef>
        <a:spcAft>
          <a:spcPct val="0"/>
        </a:spcAft>
        <a:defRPr sz="4400">
          <a:solidFill>
            <a:srgbClr val="006600"/>
          </a:solidFill>
          <a:latin typeface="+mj-lt"/>
          <a:ea typeface="MS PGothic" panose="020B0600070205080204" pitchFamily="34" charset="-128"/>
          <a:cs typeface="ＭＳ Ｐゴシック" charset="-128"/>
        </a:defRPr>
      </a:lvl1pPr>
      <a:lvl2pPr algn="ctr" rtl="0" eaLnBrk="0" fontAlgn="base" hangingPunct="0">
        <a:spcBef>
          <a:spcPct val="0"/>
        </a:spcBef>
        <a:spcAft>
          <a:spcPct val="0"/>
        </a:spcAft>
        <a:defRPr sz="4400">
          <a:solidFill>
            <a:srgbClr val="006600"/>
          </a:solidFill>
          <a:latin typeface="Arial" charset="0"/>
          <a:ea typeface="MS PGothic" panose="020B0600070205080204" pitchFamily="34" charset="-128"/>
          <a:cs typeface="ＭＳ Ｐゴシック" charset="-128"/>
        </a:defRPr>
      </a:lvl2pPr>
      <a:lvl3pPr algn="ctr" rtl="0" eaLnBrk="0" fontAlgn="base" hangingPunct="0">
        <a:spcBef>
          <a:spcPct val="0"/>
        </a:spcBef>
        <a:spcAft>
          <a:spcPct val="0"/>
        </a:spcAft>
        <a:defRPr sz="4400">
          <a:solidFill>
            <a:srgbClr val="006600"/>
          </a:solidFill>
          <a:latin typeface="Arial" charset="0"/>
          <a:ea typeface="MS PGothic" panose="020B0600070205080204" pitchFamily="34" charset="-128"/>
          <a:cs typeface="ＭＳ Ｐゴシック" charset="-128"/>
        </a:defRPr>
      </a:lvl3pPr>
      <a:lvl4pPr algn="ctr" rtl="0" eaLnBrk="0" fontAlgn="base" hangingPunct="0">
        <a:spcBef>
          <a:spcPct val="0"/>
        </a:spcBef>
        <a:spcAft>
          <a:spcPct val="0"/>
        </a:spcAft>
        <a:defRPr sz="4400">
          <a:solidFill>
            <a:srgbClr val="006600"/>
          </a:solidFill>
          <a:latin typeface="Arial" charset="0"/>
          <a:ea typeface="MS PGothic" panose="020B0600070205080204" pitchFamily="34" charset="-128"/>
          <a:cs typeface="ＭＳ Ｐゴシック" charset="-128"/>
        </a:defRPr>
      </a:lvl4pPr>
      <a:lvl5pPr algn="ctr" rtl="0" eaLnBrk="0" fontAlgn="base" hangingPunct="0">
        <a:spcBef>
          <a:spcPct val="0"/>
        </a:spcBef>
        <a:spcAft>
          <a:spcPct val="0"/>
        </a:spcAft>
        <a:defRPr sz="4400">
          <a:solidFill>
            <a:srgbClr val="006600"/>
          </a:solidFill>
          <a:latin typeface="Arial"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rgbClr val="0000FF"/>
          </a:solidFill>
          <a:latin typeface="Arial" charset="0"/>
        </a:defRPr>
      </a:lvl6pPr>
      <a:lvl7pPr marL="914400" algn="ctr" rtl="0" fontAlgn="base">
        <a:spcBef>
          <a:spcPct val="0"/>
        </a:spcBef>
        <a:spcAft>
          <a:spcPct val="0"/>
        </a:spcAft>
        <a:defRPr sz="4400">
          <a:solidFill>
            <a:srgbClr val="0000FF"/>
          </a:solidFill>
          <a:latin typeface="Arial" charset="0"/>
        </a:defRPr>
      </a:lvl7pPr>
      <a:lvl8pPr marL="1371600" algn="ctr" rtl="0" fontAlgn="base">
        <a:spcBef>
          <a:spcPct val="0"/>
        </a:spcBef>
        <a:spcAft>
          <a:spcPct val="0"/>
        </a:spcAft>
        <a:defRPr sz="4400">
          <a:solidFill>
            <a:srgbClr val="0000FF"/>
          </a:solidFill>
          <a:latin typeface="Arial" charset="0"/>
        </a:defRPr>
      </a:lvl8pPr>
      <a:lvl9pPr marL="1828800" algn="ctr" rtl="0" fontAlgn="base">
        <a:spcBef>
          <a:spcPct val="0"/>
        </a:spcBef>
        <a:spcAft>
          <a:spcPct val="0"/>
        </a:spcAft>
        <a:defRPr sz="4400">
          <a:solidFill>
            <a:srgbClr val="0000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email">
            <a:alphaModFix amt="99000"/>
            <a:extLst>
              <a:ext uri="{BEBA8EAE-BF5A-486C-A8C5-ECC9F3942E4B}">
                <a14:imgProps xmlns:a14="http://schemas.microsoft.com/office/drawing/2010/main">
                  <a14:imgLayer r:embed="rId15">
                    <a14:imgEffect>
                      <a14:sharpenSoften amount="-98000"/>
                    </a14:imgEffect>
                    <a14:imgEffect>
                      <a14:brightnessContrast bright="-20000" contrast="-24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1"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lvl1pPr>
              <a:defRPr sz="1400"/>
            </a:lvl1pPr>
          </a:lstStyle>
          <a:p>
            <a:pPr defTabSz="914400" fontAlgn="base">
              <a:spcBef>
                <a:spcPct val="0"/>
              </a:spcBef>
              <a:spcAft>
                <a:spcPct val="0"/>
              </a:spcAft>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1"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lvl1pPr algn="ctr">
              <a:defRPr sz="1400"/>
            </a:lvl1pPr>
          </a:lstStyle>
          <a:p>
            <a:pPr defTabSz="914400" fontAlgn="base">
              <a:spcBef>
                <a:spcPct val="0"/>
              </a:spcBef>
              <a:spcAft>
                <a:spcPct val="0"/>
              </a:spcAft>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lvl1pPr algn="r">
              <a:defRPr sz="1400"/>
            </a:lvl1pPr>
          </a:lstStyle>
          <a:p>
            <a:pPr defTabSz="914400" fontAlgn="base">
              <a:spcBef>
                <a:spcPct val="0"/>
              </a:spcBef>
              <a:spcAft>
                <a:spcPct val="0"/>
              </a:spcAft>
            </a:pPr>
            <a:fld id="{EB210D8D-B04C-4337-BE4B-E2C8A11D7257}" type="slidenum">
              <a:rPr lang="en-US">
                <a:solidFill>
                  <a:srgbClr val="000000"/>
                </a:solidFill>
              </a:rPr>
              <a:pPr defTabSz="914400" fontAlgn="base">
                <a:spcBef>
                  <a:spcPct val="0"/>
                </a:spcBef>
                <a:spcAft>
                  <a:spcPct val="0"/>
                </a:spcAft>
              </a:pPr>
              <a:t>‹#›</a:t>
            </a:fld>
            <a:endParaRPr lang="en-US" dirty="0">
              <a:solidFill>
                <a:srgbClr val="000000"/>
              </a:solidFill>
            </a:endParaRPr>
          </a:p>
        </p:txBody>
      </p:sp>
    </p:spTree>
    <p:extLst>
      <p:ext uri="{BB962C8B-B14F-4D97-AF65-F5344CB8AC3E}">
        <p14:creationId xmlns:p14="http://schemas.microsoft.com/office/powerpoint/2010/main" val="1898851357"/>
      </p:ext>
    </p:extLst>
  </p:cSld>
  <p:clrMap bg1="lt1" tx1="dk1" bg2="lt2" tx2="dk2" accent1="accent1" accent2="accent2" accent3="accent3" accent4="accent4" accent5="accent5" accent6="accent6" hlink="hlink" folHlink="folHlink"/>
  <p:sldLayoutIdLst>
    <p:sldLayoutId id="2147484919" r:id="rId1"/>
    <p:sldLayoutId id="2147484920" r:id="rId2"/>
    <p:sldLayoutId id="2147484921" r:id="rId3"/>
    <p:sldLayoutId id="2147484922" r:id="rId4"/>
    <p:sldLayoutId id="2147484923" r:id="rId5"/>
    <p:sldLayoutId id="2147484924" r:id="rId6"/>
    <p:sldLayoutId id="2147484925" r:id="rId7"/>
    <p:sldLayoutId id="2147484926" r:id="rId8"/>
    <p:sldLayoutId id="2147484927" r:id="rId9"/>
    <p:sldLayoutId id="2147484928" r:id="rId10"/>
    <p:sldLayoutId id="2147484929" r:id="rId11"/>
    <p:sldLayoutId id="214748493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96" algn="ctr" rtl="0" fontAlgn="base">
        <a:spcBef>
          <a:spcPct val="0"/>
        </a:spcBef>
        <a:spcAft>
          <a:spcPct val="0"/>
        </a:spcAft>
        <a:defRPr sz="4400">
          <a:solidFill>
            <a:schemeClr val="tx2"/>
          </a:solidFill>
          <a:latin typeface="Arial" charset="0"/>
        </a:defRPr>
      </a:lvl6pPr>
      <a:lvl7pPr marL="914391" algn="ctr" rtl="0" fontAlgn="base">
        <a:spcBef>
          <a:spcPct val="0"/>
        </a:spcBef>
        <a:spcAft>
          <a:spcPct val="0"/>
        </a:spcAft>
        <a:defRPr sz="4400">
          <a:solidFill>
            <a:schemeClr val="tx2"/>
          </a:solidFill>
          <a:latin typeface="Arial" charset="0"/>
        </a:defRPr>
      </a:lvl7pPr>
      <a:lvl8pPr marL="1371587" algn="ctr" rtl="0" fontAlgn="base">
        <a:spcBef>
          <a:spcPct val="0"/>
        </a:spcBef>
        <a:spcAft>
          <a:spcPct val="0"/>
        </a:spcAft>
        <a:defRPr sz="4400">
          <a:solidFill>
            <a:schemeClr val="tx2"/>
          </a:solidFill>
          <a:latin typeface="Arial" charset="0"/>
        </a:defRPr>
      </a:lvl8pPr>
      <a:lvl9pPr marL="1828782" algn="ctr" rtl="0" fontAlgn="base">
        <a:spcBef>
          <a:spcPct val="0"/>
        </a:spcBef>
        <a:spcAft>
          <a:spcPct val="0"/>
        </a:spcAft>
        <a:defRPr sz="4400">
          <a:solidFill>
            <a:schemeClr val="tx2"/>
          </a:solidFill>
          <a:latin typeface="Arial" charset="0"/>
        </a:defRPr>
      </a:lvl9pPr>
    </p:titleStyle>
    <p:bodyStyle>
      <a:lvl1pPr marL="342896" indent="-342896" algn="l" rtl="0" fontAlgn="base">
        <a:spcBef>
          <a:spcPct val="20000"/>
        </a:spcBef>
        <a:spcAft>
          <a:spcPct val="0"/>
        </a:spcAft>
        <a:buChar char="•"/>
        <a:defRPr sz="3200">
          <a:solidFill>
            <a:schemeClr val="tx1"/>
          </a:solidFill>
          <a:latin typeface="+mn-lt"/>
          <a:ea typeface="+mn-ea"/>
          <a:cs typeface="+mn-cs"/>
        </a:defRPr>
      </a:lvl1pPr>
      <a:lvl2pPr marL="742943" indent="-285747" algn="l" rtl="0" fontAlgn="base">
        <a:spcBef>
          <a:spcPct val="20000"/>
        </a:spcBef>
        <a:spcAft>
          <a:spcPct val="0"/>
        </a:spcAft>
        <a:buChar char="–"/>
        <a:defRPr sz="2800">
          <a:solidFill>
            <a:schemeClr val="tx1"/>
          </a:solidFill>
          <a:latin typeface="+mn-lt"/>
        </a:defRPr>
      </a:lvl2pPr>
      <a:lvl3pPr marL="1142988" indent="-228597" algn="l" rtl="0" fontAlgn="base">
        <a:spcBef>
          <a:spcPct val="20000"/>
        </a:spcBef>
        <a:spcAft>
          <a:spcPct val="0"/>
        </a:spcAft>
        <a:buChar char="•"/>
        <a:defRPr sz="2400">
          <a:solidFill>
            <a:schemeClr val="tx1"/>
          </a:solidFill>
          <a:latin typeface="+mn-lt"/>
        </a:defRPr>
      </a:lvl3pPr>
      <a:lvl4pPr marL="1600184" indent="-228597" algn="l" rtl="0" fontAlgn="base">
        <a:spcBef>
          <a:spcPct val="20000"/>
        </a:spcBef>
        <a:spcAft>
          <a:spcPct val="0"/>
        </a:spcAft>
        <a:buChar char="–"/>
        <a:defRPr sz="2000">
          <a:solidFill>
            <a:schemeClr val="tx1"/>
          </a:solidFill>
          <a:latin typeface="+mn-lt"/>
        </a:defRPr>
      </a:lvl4pPr>
      <a:lvl5pPr marL="2057379" indent="-228597" algn="l" rtl="0" fontAlgn="base">
        <a:spcBef>
          <a:spcPct val="20000"/>
        </a:spcBef>
        <a:spcAft>
          <a:spcPct val="0"/>
        </a:spcAft>
        <a:buChar char="»"/>
        <a:defRPr sz="2000">
          <a:solidFill>
            <a:schemeClr val="tx1"/>
          </a:solidFill>
          <a:latin typeface="+mn-lt"/>
        </a:defRPr>
      </a:lvl5pPr>
      <a:lvl6pPr marL="2514575" indent="-228597" algn="l" rtl="0" fontAlgn="base">
        <a:spcBef>
          <a:spcPct val="20000"/>
        </a:spcBef>
        <a:spcAft>
          <a:spcPct val="0"/>
        </a:spcAft>
        <a:buChar char="»"/>
        <a:defRPr sz="2000">
          <a:solidFill>
            <a:schemeClr val="tx1"/>
          </a:solidFill>
          <a:latin typeface="+mn-lt"/>
        </a:defRPr>
      </a:lvl6pPr>
      <a:lvl7pPr marL="2971770" indent="-228597" algn="l" rtl="0" fontAlgn="base">
        <a:spcBef>
          <a:spcPct val="20000"/>
        </a:spcBef>
        <a:spcAft>
          <a:spcPct val="0"/>
        </a:spcAft>
        <a:buChar char="»"/>
        <a:defRPr sz="2000">
          <a:solidFill>
            <a:schemeClr val="tx1"/>
          </a:solidFill>
          <a:latin typeface="+mn-lt"/>
        </a:defRPr>
      </a:lvl7pPr>
      <a:lvl8pPr marL="3428966" indent="-228597" algn="l" rtl="0" fontAlgn="base">
        <a:spcBef>
          <a:spcPct val="20000"/>
        </a:spcBef>
        <a:spcAft>
          <a:spcPct val="0"/>
        </a:spcAft>
        <a:buChar char="»"/>
        <a:defRPr sz="2000">
          <a:solidFill>
            <a:schemeClr val="tx1"/>
          </a:solidFill>
          <a:latin typeface="+mn-lt"/>
        </a:defRPr>
      </a:lvl8pPr>
      <a:lvl9pPr marL="3886161" indent="-22859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81603"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81604"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ffectLst/>
                <a:latin typeface="+mn-lt"/>
              </a:defRPr>
            </a:lvl1pPr>
          </a:lstStyle>
          <a:p>
            <a:pPr defTabSz="914400" fontAlgn="base">
              <a:spcBef>
                <a:spcPct val="0"/>
              </a:spcBef>
              <a:spcAft>
                <a:spcPct val="0"/>
              </a:spcAft>
            </a:pPr>
            <a:endParaRPr lang="en-US" altLang="en-US">
              <a:solidFill>
                <a:srgbClr val="000000"/>
              </a:solidFill>
            </a:endParaRPr>
          </a:p>
        </p:txBody>
      </p:sp>
      <p:sp>
        <p:nvSpPr>
          <p:cNvPr id="281605"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ffectLst/>
                <a:latin typeface="+mn-lt"/>
              </a:defRPr>
            </a:lvl1pPr>
          </a:lstStyle>
          <a:p>
            <a:pPr defTabSz="914400" fontAlgn="base">
              <a:spcBef>
                <a:spcPct val="0"/>
              </a:spcBef>
              <a:spcAft>
                <a:spcPct val="0"/>
              </a:spcAft>
            </a:pPr>
            <a:endParaRPr lang="en-US" altLang="en-US">
              <a:solidFill>
                <a:srgbClr val="000000"/>
              </a:solidFill>
            </a:endParaRPr>
          </a:p>
        </p:txBody>
      </p:sp>
      <p:sp>
        <p:nvSpPr>
          <p:cNvPr id="281606"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ffectLst/>
                <a:latin typeface="+mn-lt"/>
              </a:defRPr>
            </a:lvl1pPr>
          </a:lstStyle>
          <a:p>
            <a:pPr defTabSz="914400" fontAlgn="base">
              <a:spcBef>
                <a:spcPct val="0"/>
              </a:spcBef>
              <a:spcAft>
                <a:spcPct val="0"/>
              </a:spcAft>
            </a:pPr>
            <a:fld id="{29AA2E76-E590-4001-9D29-1DF43687CC5D}" type="slidenum">
              <a:rPr lang="en-US" altLang="en-US" smtClean="0">
                <a:solidFill>
                  <a:srgbClr val="000000"/>
                </a:solidFill>
              </a:rPr>
              <a:pPr defTabSz="914400" fontAlgn="base">
                <a:spcBef>
                  <a:spcPct val="0"/>
                </a:spcBef>
                <a:spcAft>
                  <a:spcPct val="0"/>
                </a:spcAft>
              </a:pPr>
              <a:t>‹#›</a:t>
            </a:fld>
            <a:endParaRPr lang="en-US" altLang="en-US">
              <a:solidFill>
                <a:srgbClr val="000000"/>
              </a:solidFill>
            </a:endParaRPr>
          </a:p>
        </p:txBody>
      </p:sp>
    </p:spTree>
    <p:extLst>
      <p:ext uri="{BB962C8B-B14F-4D97-AF65-F5344CB8AC3E}">
        <p14:creationId xmlns:p14="http://schemas.microsoft.com/office/powerpoint/2010/main" val="3362116977"/>
      </p:ext>
    </p:extLst>
  </p:cSld>
  <p:clrMap bg1="lt1" tx1="dk1" bg2="lt2" tx2="dk2" accent1="accent1" accent2="accent2" accent3="accent3" accent4="accent4" accent5="accent5" accent6="accent6" hlink="hlink" folHlink="folHlink"/>
  <p:sldLayoutIdLst>
    <p:sldLayoutId id="2147484932" r:id="rId1"/>
    <p:sldLayoutId id="2147484933" r:id="rId2"/>
    <p:sldLayoutId id="2147484934" r:id="rId3"/>
    <p:sldLayoutId id="2147484935" r:id="rId4"/>
    <p:sldLayoutId id="2147484936" r:id="rId5"/>
    <p:sldLayoutId id="2147484937" r:id="rId6"/>
    <p:sldLayoutId id="2147484938" r:id="rId7"/>
    <p:sldLayoutId id="2147484939" r:id="rId8"/>
    <p:sldLayoutId id="2147484940" r:id="rId9"/>
    <p:sldLayoutId id="2147484941" r:id="rId10"/>
    <p:sldLayoutId id="2147484942" r:id="rId11"/>
    <p:sldLayoutId id="2147484943"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email">
            <a:alphaModFix amt="99000"/>
            <a:extLst>
              <a:ext uri="{BEBA8EAE-BF5A-486C-A8C5-ECC9F3942E4B}">
                <a14:imgProps xmlns:a14="http://schemas.microsoft.com/office/drawing/2010/main">
                  <a14:imgLayer r:embed="rId15">
                    <a14:imgEffect>
                      <a14:sharpenSoften amount="-98000"/>
                    </a14:imgEffect>
                    <a14:imgEffect>
                      <a14:brightnessContrast bright="-20000" contrast="-24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1"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lvl1pPr>
              <a:defRPr sz="1400"/>
            </a:lvl1pPr>
          </a:lstStyle>
          <a:p>
            <a:pPr defTabSz="914400" fontAlgn="base">
              <a:spcBef>
                <a:spcPct val="0"/>
              </a:spcBef>
              <a:spcAft>
                <a:spcPct val="0"/>
              </a:spcAft>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1"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lvl1pPr algn="ctr">
              <a:defRPr sz="1400"/>
            </a:lvl1pPr>
          </a:lstStyle>
          <a:p>
            <a:pPr defTabSz="914400" fontAlgn="base">
              <a:spcBef>
                <a:spcPct val="0"/>
              </a:spcBef>
              <a:spcAft>
                <a:spcPct val="0"/>
              </a:spcAft>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lvl1pPr algn="r">
              <a:defRPr sz="1400"/>
            </a:lvl1pPr>
          </a:lstStyle>
          <a:p>
            <a:pPr defTabSz="914400" fontAlgn="base">
              <a:spcBef>
                <a:spcPct val="0"/>
              </a:spcBef>
              <a:spcAft>
                <a:spcPct val="0"/>
              </a:spcAft>
            </a:pPr>
            <a:fld id="{EB210D8D-B04C-4337-BE4B-E2C8A11D7257}" type="slidenum">
              <a:rPr lang="en-US">
                <a:solidFill>
                  <a:srgbClr val="000000"/>
                </a:solidFill>
              </a:rPr>
              <a:pPr defTabSz="914400" fontAlgn="base">
                <a:spcBef>
                  <a:spcPct val="0"/>
                </a:spcBef>
                <a:spcAft>
                  <a:spcPct val="0"/>
                </a:spcAft>
              </a:pPr>
              <a:t>‹#›</a:t>
            </a:fld>
            <a:endParaRPr lang="en-US" dirty="0">
              <a:solidFill>
                <a:srgbClr val="000000"/>
              </a:solidFill>
            </a:endParaRPr>
          </a:p>
        </p:txBody>
      </p:sp>
    </p:spTree>
    <p:extLst>
      <p:ext uri="{BB962C8B-B14F-4D97-AF65-F5344CB8AC3E}">
        <p14:creationId xmlns:p14="http://schemas.microsoft.com/office/powerpoint/2010/main" val="988482632"/>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96" algn="ctr" rtl="0" fontAlgn="base">
        <a:spcBef>
          <a:spcPct val="0"/>
        </a:spcBef>
        <a:spcAft>
          <a:spcPct val="0"/>
        </a:spcAft>
        <a:defRPr sz="4400">
          <a:solidFill>
            <a:schemeClr val="tx2"/>
          </a:solidFill>
          <a:latin typeface="Arial" charset="0"/>
        </a:defRPr>
      </a:lvl6pPr>
      <a:lvl7pPr marL="914391" algn="ctr" rtl="0" fontAlgn="base">
        <a:spcBef>
          <a:spcPct val="0"/>
        </a:spcBef>
        <a:spcAft>
          <a:spcPct val="0"/>
        </a:spcAft>
        <a:defRPr sz="4400">
          <a:solidFill>
            <a:schemeClr val="tx2"/>
          </a:solidFill>
          <a:latin typeface="Arial" charset="0"/>
        </a:defRPr>
      </a:lvl7pPr>
      <a:lvl8pPr marL="1371587" algn="ctr" rtl="0" fontAlgn="base">
        <a:spcBef>
          <a:spcPct val="0"/>
        </a:spcBef>
        <a:spcAft>
          <a:spcPct val="0"/>
        </a:spcAft>
        <a:defRPr sz="4400">
          <a:solidFill>
            <a:schemeClr val="tx2"/>
          </a:solidFill>
          <a:latin typeface="Arial" charset="0"/>
        </a:defRPr>
      </a:lvl8pPr>
      <a:lvl9pPr marL="1828782" algn="ctr" rtl="0" fontAlgn="base">
        <a:spcBef>
          <a:spcPct val="0"/>
        </a:spcBef>
        <a:spcAft>
          <a:spcPct val="0"/>
        </a:spcAft>
        <a:defRPr sz="4400">
          <a:solidFill>
            <a:schemeClr val="tx2"/>
          </a:solidFill>
          <a:latin typeface="Arial" charset="0"/>
        </a:defRPr>
      </a:lvl9pPr>
    </p:titleStyle>
    <p:bodyStyle>
      <a:lvl1pPr marL="342896" indent="-342896" algn="l" rtl="0" fontAlgn="base">
        <a:spcBef>
          <a:spcPct val="20000"/>
        </a:spcBef>
        <a:spcAft>
          <a:spcPct val="0"/>
        </a:spcAft>
        <a:buChar char="•"/>
        <a:defRPr sz="3200">
          <a:solidFill>
            <a:schemeClr val="tx1"/>
          </a:solidFill>
          <a:latin typeface="+mn-lt"/>
          <a:ea typeface="+mn-ea"/>
          <a:cs typeface="+mn-cs"/>
        </a:defRPr>
      </a:lvl1pPr>
      <a:lvl2pPr marL="742943" indent="-285747" algn="l" rtl="0" fontAlgn="base">
        <a:spcBef>
          <a:spcPct val="20000"/>
        </a:spcBef>
        <a:spcAft>
          <a:spcPct val="0"/>
        </a:spcAft>
        <a:buChar char="–"/>
        <a:defRPr sz="2800">
          <a:solidFill>
            <a:schemeClr val="tx1"/>
          </a:solidFill>
          <a:latin typeface="+mn-lt"/>
        </a:defRPr>
      </a:lvl2pPr>
      <a:lvl3pPr marL="1142988" indent="-228597" algn="l" rtl="0" fontAlgn="base">
        <a:spcBef>
          <a:spcPct val="20000"/>
        </a:spcBef>
        <a:spcAft>
          <a:spcPct val="0"/>
        </a:spcAft>
        <a:buChar char="•"/>
        <a:defRPr sz="2400">
          <a:solidFill>
            <a:schemeClr val="tx1"/>
          </a:solidFill>
          <a:latin typeface="+mn-lt"/>
        </a:defRPr>
      </a:lvl3pPr>
      <a:lvl4pPr marL="1600184" indent="-228597" algn="l" rtl="0" fontAlgn="base">
        <a:spcBef>
          <a:spcPct val="20000"/>
        </a:spcBef>
        <a:spcAft>
          <a:spcPct val="0"/>
        </a:spcAft>
        <a:buChar char="–"/>
        <a:defRPr sz="2000">
          <a:solidFill>
            <a:schemeClr val="tx1"/>
          </a:solidFill>
          <a:latin typeface="+mn-lt"/>
        </a:defRPr>
      </a:lvl4pPr>
      <a:lvl5pPr marL="2057379" indent="-228597" algn="l" rtl="0" fontAlgn="base">
        <a:spcBef>
          <a:spcPct val="20000"/>
        </a:spcBef>
        <a:spcAft>
          <a:spcPct val="0"/>
        </a:spcAft>
        <a:buChar char="»"/>
        <a:defRPr sz="2000">
          <a:solidFill>
            <a:schemeClr val="tx1"/>
          </a:solidFill>
          <a:latin typeface="+mn-lt"/>
        </a:defRPr>
      </a:lvl5pPr>
      <a:lvl6pPr marL="2514575" indent="-228597" algn="l" rtl="0" fontAlgn="base">
        <a:spcBef>
          <a:spcPct val="20000"/>
        </a:spcBef>
        <a:spcAft>
          <a:spcPct val="0"/>
        </a:spcAft>
        <a:buChar char="»"/>
        <a:defRPr sz="2000">
          <a:solidFill>
            <a:schemeClr val="tx1"/>
          </a:solidFill>
          <a:latin typeface="+mn-lt"/>
        </a:defRPr>
      </a:lvl6pPr>
      <a:lvl7pPr marL="2971770" indent="-228597" algn="l" rtl="0" fontAlgn="base">
        <a:spcBef>
          <a:spcPct val="20000"/>
        </a:spcBef>
        <a:spcAft>
          <a:spcPct val="0"/>
        </a:spcAft>
        <a:buChar char="»"/>
        <a:defRPr sz="2000">
          <a:solidFill>
            <a:schemeClr val="tx1"/>
          </a:solidFill>
          <a:latin typeface="+mn-lt"/>
        </a:defRPr>
      </a:lvl7pPr>
      <a:lvl8pPr marL="3428966" indent="-228597" algn="l" rtl="0" fontAlgn="base">
        <a:spcBef>
          <a:spcPct val="20000"/>
        </a:spcBef>
        <a:spcAft>
          <a:spcPct val="0"/>
        </a:spcAft>
        <a:buChar char="»"/>
        <a:defRPr sz="2000">
          <a:solidFill>
            <a:schemeClr val="tx1"/>
          </a:solidFill>
          <a:latin typeface="+mn-lt"/>
        </a:defRPr>
      </a:lvl8pPr>
      <a:lvl9pPr marL="3886161" indent="-22859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email">
            <a:alphaModFix amt="99000"/>
            <a:extLst>
              <a:ext uri="{BEBA8EAE-BF5A-486C-A8C5-ECC9F3942E4B}">
                <a14:imgProps xmlns:a14="http://schemas.microsoft.com/office/drawing/2010/main">
                  <a14:imgLayer r:embed="rId15">
                    <a14:imgEffect>
                      <a14:sharpenSoften amount="-98000"/>
                    </a14:imgEffect>
                    <a14:imgEffect>
                      <a14:brightnessContrast bright="-20000" contrast="-24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1"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lvl1pPr>
              <a:defRPr sz="1400"/>
            </a:lvl1pPr>
          </a:lstStyle>
          <a:p>
            <a:pPr defTabSz="914400" fontAlgn="base">
              <a:spcBef>
                <a:spcPct val="0"/>
              </a:spcBef>
              <a:spcAft>
                <a:spcPct val="0"/>
              </a:spcAft>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1"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lvl1pPr algn="ctr">
              <a:defRPr sz="1400"/>
            </a:lvl1pPr>
          </a:lstStyle>
          <a:p>
            <a:pPr defTabSz="914400" fontAlgn="base">
              <a:spcBef>
                <a:spcPct val="0"/>
              </a:spcBef>
              <a:spcAft>
                <a:spcPct val="0"/>
              </a:spcAft>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t" anchorCtr="0" compatLnSpc="1">
            <a:prstTxWarp prst="textNoShape">
              <a:avLst/>
            </a:prstTxWarp>
          </a:bodyPr>
          <a:lstStyle>
            <a:lvl1pPr algn="r">
              <a:defRPr sz="1400"/>
            </a:lvl1pPr>
          </a:lstStyle>
          <a:p>
            <a:pPr defTabSz="914400" fontAlgn="base">
              <a:spcBef>
                <a:spcPct val="0"/>
              </a:spcBef>
              <a:spcAft>
                <a:spcPct val="0"/>
              </a:spcAft>
            </a:pPr>
            <a:fld id="{EB210D8D-B04C-4337-BE4B-E2C8A11D7257}" type="slidenum">
              <a:rPr lang="en-US">
                <a:solidFill>
                  <a:srgbClr val="000000"/>
                </a:solidFill>
              </a:rPr>
              <a:pPr defTabSz="914400" fontAlgn="base">
                <a:spcBef>
                  <a:spcPct val="0"/>
                </a:spcBef>
                <a:spcAft>
                  <a:spcPct val="0"/>
                </a:spcAft>
              </a:pPr>
              <a:t>‹#›</a:t>
            </a:fld>
            <a:endParaRPr lang="en-US" dirty="0">
              <a:solidFill>
                <a:srgbClr val="000000"/>
              </a:solidFill>
            </a:endParaRPr>
          </a:p>
        </p:txBody>
      </p:sp>
    </p:spTree>
    <p:extLst>
      <p:ext uri="{BB962C8B-B14F-4D97-AF65-F5344CB8AC3E}">
        <p14:creationId xmlns:p14="http://schemas.microsoft.com/office/powerpoint/2010/main" val="195725079"/>
      </p:ext>
    </p:extLst>
  </p:cSld>
  <p:clrMap bg1="lt1" tx1="dk1" bg2="lt2" tx2="dk2" accent1="accent1" accent2="accent2" accent3="accent3" accent4="accent4" accent5="accent5" accent6="accent6" hlink="hlink" folHlink="folHlink"/>
  <p:sldLayoutIdLst>
    <p:sldLayoutId id="2147484959" r:id="rId1"/>
    <p:sldLayoutId id="2147484960" r:id="rId2"/>
    <p:sldLayoutId id="2147484961" r:id="rId3"/>
    <p:sldLayoutId id="2147484962" r:id="rId4"/>
    <p:sldLayoutId id="2147484963" r:id="rId5"/>
    <p:sldLayoutId id="2147484964" r:id="rId6"/>
    <p:sldLayoutId id="2147484965" r:id="rId7"/>
    <p:sldLayoutId id="2147484966" r:id="rId8"/>
    <p:sldLayoutId id="2147484967" r:id="rId9"/>
    <p:sldLayoutId id="2147484968" r:id="rId10"/>
    <p:sldLayoutId id="2147484969" r:id="rId11"/>
    <p:sldLayoutId id="214748497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96" algn="ctr" rtl="0" fontAlgn="base">
        <a:spcBef>
          <a:spcPct val="0"/>
        </a:spcBef>
        <a:spcAft>
          <a:spcPct val="0"/>
        </a:spcAft>
        <a:defRPr sz="4400">
          <a:solidFill>
            <a:schemeClr val="tx2"/>
          </a:solidFill>
          <a:latin typeface="Arial" charset="0"/>
        </a:defRPr>
      </a:lvl6pPr>
      <a:lvl7pPr marL="914391" algn="ctr" rtl="0" fontAlgn="base">
        <a:spcBef>
          <a:spcPct val="0"/>
        </a:spcBef>
        <a:spcAft>
          <a:spcPct val="0"/>
        </a:spcAft>
        <a:defRPr sz="4400">
          <a:solidFill>
            <a:schemeClr val="tx2"/>
          </a:solidFill>
          <a:latin typeface="Arial" charset="0"/>
        </a:defRPr>
      </a:lvl7pPr>
      <a:lvl8pPr marL="1371587" algn="ctr" rtl="0" fontAlgn="base">
        <a:spcBef>
          <a:spcPct val="0"/>
        </a:spcBef>
        <a:spcAft>
          <a:spcPct val="0"/>
        </a:spcAft>
        <a:defRPr sz="4400">
          <a:solidFill>
            <a:schemeClr val="tx2"/>
          </a:solidFill>
          <a:latin typeface="Arial" charset="0"/>
        </a:defRPr>
      </a:lvl8pPr>
      <a:lvl9pPr marL="1828782" algn="ctr" rtl="0" fontAlgn="base">
        <a:spcBef>
          <a:spcPct val="0"/>
        </a:spcBef>
        <a:spcAft>
          <a:spcPct val="0"/>
        </a:spcAft>
        <a:defRPr sz="4400">
          <a:solidFill>
            <a:schemeClr val="tx2"/>
          </a:solidFill>
          <a:latin typeface="Arial" charset="0"/>
        </a:defRPr>
      </a:lvl9pPr>
    </p:titleStyle>
    <p:bodyStyle>
      <a:lvl1pPr marL="342896" indent="-342896" algn="l" rtl="0" fontAlgn="base">
        <a:spcBef>
          <a:spcPct val="20000"/>
        </a:spcBef>
        <a:spcAft>
          <a:spcPct val="0"/>
        </a:spcAft>
        <a:buChar char="•"/>
        <a:defRPr sz="3200">
          <a:solidFill>
            <a:schemeClr val="tx1"/>
          </a:solidFill>
          <a:latin typeface="+mn-lt"/>
          <a:ea typeface="+mn-ea"/>
          <a:cs typeface="+mn-cs"/>
        </a:defRPr>
      </a:lvl1pPr>
      <a:lvl2pPr marL="742943" indent="-285747" algn="l" rtl="0" fontAlgn="base">
        <a:spcBef>
          <a:spcPct val="20000"/>
        </a:spcBef>
        <a:spcAft>
          <a:spcPct val="0"/>
        </a:spcAft>
        <a:buChar char="–"/>
        <a:defRPr sz="2800">
          <a:solidFill>
            <a:schemeClr val="tx1"/>
          </a:solidFill>
          <a:latin typeface="+mn-lt"/>
        </a:defRPr>
      </a:lvl2pPr>
      <a:lvl3pPr marL="1142988" indent="-228597" algn="l" rtl="0" fontAlgn="base">
        <a:spcBef>
          <a:spcPct val="20000"/>
        </a:spcBef>
        <a:spcAft>
          <a:spcPct val="0"/>
        </a:spcAft>
        <a:buChar char="•"/>
        <a:defRPr sz="2400">
          <a:solidFill>
            <a:schemeClr val="tx1"/>
          </a:solidFill>
          <a:latin typeface="+mn-lt"/>
        </a:defRPr>
      </a:lvl3pPr>
      <a:lvl4pPr marL="1600184" indent="-228597" algn="l" rtl="0" fontAlgn="base">
        <a:spcBef>
          <a:spcPct val="20000"/>
        </a:spcBef>
        <a:spcAft>
          <a:spcPct val="0"/>
        </a:spcAft>
        <a:buChar char="–"/>
        <a:defRPr sz="2000">
          <a:solidFill>
            <a:schemeClr val="tx1"/>
          </a:solidFill>
          <a:latin typeface="+mn-lt"/>
        </a:defRPr>
      </a:lvl4pPr>
      <a:lvl5pPr marL="2057379" indent="-228597" algn="l" rtl="0" fontAlgn="base">
        <a:spcBef>
          <a:spcPct val="20000"/>
        </a:spcBef>
        <a:spcAft>
          <a:spcPct val="0"/>
        </a:spcAft>
        <a:buChar char="»"/>
        <a:defRPr sz="2000">
          <a:solidFill>
            <a:schemeClr val="tx1"/>
          </a:solidFill>
          <a:latin typeface="+mn-lt"/>
        </a:defRPr>
      </a:lvl5pPr>
      <a:lvl6pPr marL="2514575" indent="-228597" algn="l" rtl="0" fontAlgn="base">
        <a:spcBef>
          <a:spcPct val="20000"/>
        </a:spcBef>
        <a:spcAft>
          <a:spcPct val="0"/>
        </a:spcAft>
        <a:buChar char="»"/>
        <a:defRPr sz="2000">
          <a:solidFill>
            <a:schemeClr val="tx1"/>
          </a:solidFill>
          <a:latin typeface="+mn-lt"/>
        </a:defRPr>
      </a:lvl6pPr>
      <a:lvl7pPr marL="2971770" indent="-228597" algn="l" rtl="0" fontAlgn="base">
        <a:spcBef>
          <a:spcPct val="20000"/>
        </a:spcBef>
        <a:spcAft>
          <a:spcPct val="0"/>
        </a:spcAft>
        <a:buChar char="»"/>
        <a:defRPr sz="2000">
          <a:solidFill>
            <a:schemeClr val="tx1"/>
          </a:solidFill>
          <a:latin typeface="+mn-lt"/>
        </a:defRPr>
      </a:lvl7pPr>
      <a:lvl8pPr marL="3428966" indent="-228597" algn="l" rtl="0" fontAlgn="base">
        <a:spcBef>
          <a:spcPct val="20000"/>
        </a:spcBef>
        <a:spcAft>
          <a:spcPct val="0"/>
        </a:spcAft>
        <a:buChar char="»"/>
        <a:defRPr sz="2000">
          <a:solidFill>
            <a:schemeClr val="tx1"/>
          </a:solidFill>
          <a:latin typeface="+mn-lt"/>
        </a:defRPr>
      </a:lvl8pPr>
      <a:lvl9pPr marL="3886161" indent="-22859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81603"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1604"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b="0">
                <a:effectLst/>
                <a:latin typeface="+mn-lt"/>
              </a:defRPr>
            </a:lvl1pPr>
          </a:lstStyle>
          <a:p>
            <a:pPr defTabSz="685800" fontAlgn="base">
              <a:spcBef>
                <a:spcPct val="0"/>
              </a:spcBef>
              <a:spcAft>
                <a:spcPct val="0"/>
              </a:spcAft>
            </a:pPr>
            <a:endParaRPr lang="en-US">
              <a:solidFill>
                <a:srgbClr val="000000"/>
              </a:solidFill>
            </a:endParaRPr>
          </a:p>
        </p:txBody>
      </p:sp>
      <p:sp>
        <p:nvSpPr>
          <p:cNvPr id="281605"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b="0">
                <a:effectLst/>
                <a:latin typeface="+mn-lt"/>
              </a:defRPr>
            </a:lvl1pPr>
          </a:lstStyle>
          <a:p>
            <a:pPr defTabSz="685800" fontAlgn="base">
              <a:spcBef>
                <a:spcPct val="0"/>
              </a:spcBef>
              <a:spcAft>
                <a:spcPct val="0"/>
              </a:spcAft>
            </a:pPr>
            <a:endParaRPr lang="en-US">
              <a:solidFill>
                <a:srgbClr val="000000"/>
              </a:solidFill>
            </a:endParaRPr>
          </a:p>
        </p:txBody>
      </p:sp>
      <p:sp>
        <p:nvSpPr>
          <p:cNvPr id="281606"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b="0">
                <a:effectLst/>
                <a:latin typeface="+mn-lt"/>
              </a:defRPr>
            </a:lvl1pPr>
          </a:lstStyle>
          <a:p>
            <a:pPr defTabSz="685800" fontAlgn="base">
              <a:spcBef>
                <a:spcPct val="0"/>
              </a:spcBef>
              <a:spcAft>
                <a:spcPct val="0"/>
              </a:spcAft>
            </a:pPr>
            <a:fld id="{ACF3D628-CBC2-4362-AAB1-3CC391A81165}" type="slidenum">
              <a:rPr lang="en-US" smtClean="0">
                <a:solidFill>
                  <a:srgbClr val="000000"/>
                </a:solidFill>
              </a:rPr>
              <a:pPr defTabSz="685800"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156911269"/>
      </p:ext>
    </p:extLst>
  </p:cSld>
  <p:clrMap bg1="lt1" tx1="dk1" bg2="lt2" tx2="dk2" accent1="accent1" accent2="accent2" accent3="accent3" accent4="accent4" accent5="accent5" accent6="accent6" hlink="hlink" folHlink="folHlink"/>
  <p:sldLayoutIdLst>
    <p:sldLayoutId id="2147484972" r:id="rId1"/>
    <p:sldLayoutId id="2147484973" r:id="rId2"/>
    <p:sldLayoutId id="2147484974" r:id="rId3"/>
    <p:sldLayoutId id="2147484975" r:id="rId4"/>
    <p:sldLayoutId id="2147484976" r:id="rId5"/>
    <p:sldLayoutId id="2147484977" r:id="rId6"/>
    <p:sldLayoutId id="2147484978" r:id="rId7"/>
    <p:sldLayoutId id="2147484979" r:id="rId8"/>
    <p:sldLayoutId id="2147484980" r:id="rId9"/>
    <p:sldLayoutId id="2147484981" r:id="rId10"/>
    <p:sldLayoutId id="2147484982" r:id="rId11"/>
    <p:sldLayoutId id="2147484983" r:id="rId12"/>
  </p:sldLayoutIdLst>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cs typeface="Arial" charset="0"/>
        </a:defRPr>
      </a:lvl2pPr>
      <a:lvl3pPr algn="ctr" rtl="0" fontAlgn="base">
        <a:spcBef>
          <a:spcPct val="0"/>
        </a:spcBef>
        <a:spcAft>
          <a:spcPct val="0"/>
        </a:spcAft>
        <a:defRPr sz="3300">
          <a:solidFill>
            <a:schemeClr val="tx2"/>
          </a:solidFill>
          <a:latin typeface="Arial" charset="0"/>
          <a:cs typeface="Arial" charset="0"/>
        </a:defRPr>
      </a:lvl3pPr>
      <a:lvl4pPr algn="ctr" rtl="0" fontAlgn="base">
        <a:spcBef>
          <a:spcPct val="0"/>
        </a:spcBef>
        <a:spcAft>
          <a:spcPct val="0"/>
        </a:spcAft>
        <a:defRPr sz="3300">
          <a:solidFill>
            <a:schemeClr val="tx2"/>
          </a:solidFill>
          <a:latin typeface="Arial" charset="0"/>
          <a:cs typeface="Arial" charset="0"/>
        </a:defRPr>
      </a:lvl4pPr>
      <a:lvl5pPr algn="ctr" rtl="0" fontAlgn="base">
        <a:spcBef>
          <a:spcPct val="0"/>
        </a:spcBef>
        <a:spcAft>
          <a:spcPct val="0"/>
        </a:spcAft>
        <a:defRPr sz="3300">
          <a:solidFill>
            <a:schemeClr val="tx2"/>
          </a:solidFill>
          <a:latin typeface="Arial" charset="0"/>
          <a:cs typeface="Arial" charset="0"/>
        </a:defRPr>
      </a:lvl5pPr>
      <a:lvl6pPr marL="342900" algn="ctr" rtl="0" fontAlgn="base">
        <a:spcBef>
          <a:spcPct val="0"/>
        </a:spcBef>
        <a:spcAft>
          <a:spcPct val="0"/>
        </a:spcAft>
        <a:defRPr sz="3300">
          <a:solidFill>
            <a:schemeClr val="tx2"/>
          </a:solidFill>
          <a:latin typeface="Arial" charset="0"/>
          <a:cs typeface="Arial" charset="0"/>
        </a:defRPr>
      </a:lvl6pPr>
      <a:lvl7pPr marL="685800" algn="ctr" rtl="0" fontAlgn="base">
        <a:spcBef>
          <a:spcPct val="0"/>
        </a:spcBef>
        <a:spcAft>
          <a:spcPct val="0"/>
        </a:spcAft>
        <a:defRPr sz="3300">
          <a:solidFill>
            <a:schemeClr val="tx2"/>
          </a:solidFill>
          <a:latin typeface="Arial" charset="0"/>
          <a:cs typeface="Arial" charset="0"/>
        </a:defRPr>
      </a:lvl7pPr>
      <a:lvl8pPr marL="1028700" algn="ctr" rtl="0" fontAlgn="base">
        <a:spcBef>
          <a:spcPct val="0"/>
        </a:spcBef>
        <a:spcAft>
          <a:spcPct val="0"/>
        </a:spcAft>
        <a:defRPr sz="3300">
          <a:solidFill>
            <a:schemeClr val="tx2"/>
          </a:solidFill>
          <a:latin typeface="Arial" charset="0"/>
          <a:cs typeface="Arial" charset="0"/>
        </a:defRPr>
      </a:lvl8pPr>
      <a:lvl9pPr marL="1371600" algn="ctr" rtl="0" fontAlgn="base">
        <a:spcBef>
          <a:spcPct val="0"/>
        </a:spcBef>
        <a:spcAft>
          <a:spcPct val="0"/>
        </a:spcAft>
        <a:defRPr sz="3300">
          <a:solidFill>
            <a:schemeClr val="tx2"/>
          </a:solidFill>
          <a:latin typeface="Arial" charset="0"/>
          <a:cs typeface="Arial" charset="0"/>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cs typeface="+mn-cs"/>
        </a:defRPr>
      </a:lvl2pPr>
      <a:lvl3pPr marL="857250" indent="-171450" algn="l" rtl="0" fontAlgn="base">
        <a:spcBef>
          <a:spcPct val="20000"/>
        </a:spcBef>
        <a:spcAft>
          <a:spcPct val="0"/>
        </a:spcAft>
        <a:buChar char="•"/>
        <a:defRPr sz="1800">
          <a:solidFill>
            <a:schemeClr val="tx1"/>
          </a:solidFill>
          <a:latin typeface="+mn-lt"/>
          <a:cs typeface="+mn-cs"/>
        </a:defRPr>
      </a:lvl3pPr>
      <a:lvl4pPr marL="1200150" indent="-171450" algn="l" rtl="0" fontAlgn="base">
        <a:spcBef>
          <a:spcPct val="20000"/>
        </a:spcBef>
        <a:spcAft>
          <a:spcPct val="0"/>
        </a:spcAft>
        <a:buChar char="–"/>
        <a:defRPr sz="1500">
          <a:solidFill>
            <a:schemeClr val="tx1"/>
          </a:solidFill>
          <a:latin typeface="+mn-lt"/>
          <a:cs typeface="+mn-cs"/>
        </a:defRPr>
      </a:lvl4pPr>
      <a:lvl5pPr marL="1543050" indent="-171450" algn="l" rtl="0" fontAlgn="base">
        <a:spcBef>
          <a:spcPct val="20000"/>
        </a:spcBef>
        <a:spcAft>
          <a:spcPct val="0"/>
        </a:spcAft>
        <a:buChar char="»"/>
        <a:defRPr sz="1500">
          <a:solidFill>
            <a:schemeClr val="tx1"/>
          </a:solidFill>
          <a:latin typeface="+mn-lt"/>
          <a:cs typeface="+mn-cs"/>
        </a:defRPr>
      </a:lvl5pPr>
      <a:lvl6pPr marL="1885950" indent="-171450" algn="l" rtl="0" fontAlgn="base">
        <a:spcBef>
          <a:spcPct val="20000"/>
        </a:spcBef>
        <a:spcAft>
          <a:spcPct val="0"/>
        </a:spcAft>
        <a:buChar char="»"/>
        <a:defRPr sz="1500">
          <a:solidFill>
            <a:schemeClr val="tx1"/>
          </a:solidFill>
          <a:latin typeface="+mn-lt"/>
          <a:cs typeface="+mn-cs"/>
        </a:defRPr>
      </a:lvl6pPr>
      <a:lvl7pPr marL="2228850" indent="-171450" algn="l" rtl="0" fontAlgn="base">
        <a:spcBef>
          <a:spcPct val="20000"/>
        </a:spcBef>
        <a:spcAft>
          <a:spcPct val="0"/>
        </a:spcAft>
        <a:buChar char="»"/>
        <a:defRPr sz="1500">
          <a:solidFill>
            <a:schemeClr val="tx1"/>
          </a:solidFill>
          <a:latin typeface="+mn-lt"/>
          <a:cs typeface="+mn-cs"/>
        </a:defRPr>
      </a:lvl7pPr>
      <a:lvl8pPr marL="2571750" indent="-171450" algn="l" rtl="0" fontAlgn="base">
        <a:spcBef>
          <a:spcPct val="20000"/>
        </a:spcBef>
        <a:spcAft>
          <a:spcPct val="0"/>
        </a:spcAft>
        <a:buChar char="»"/>
        <a:defRPr sz="1500">
          <a:solidFill>
            <a:schemeClr val="tx1"/>
          </a:solidFill>
          <a:latin typeface="+mn-lt"/>
          <a:cs typeface="+mn-cs"/>
        </a:defRPr>
      </a:lvl8pPr>
      <a:lvl9pPr marL="2914650" indent="-171450"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b="0">
                <a:effectLst/>
                <a:latin typeface="+mn-lt"/>
              </a:defRPr>
            </a:lvl1pPr>
          </a:lstStyle>
          <a:p>
            <a:pPr defTabSz="685800" fontAlgn="base">
              <a:spcBef>
                <a:spcPct val="0"/>
              </a:spcBef>
              <a:spcAft>
                <a:spcPct val="0"/>
              </a:spcAft>
            </a:pPr>
            <a:endParaRPr lang="en-US" altLang="en-US">
              <a:solidFill>
                <a:srgbClr val="000000"/>
              </a:solidFill>
            </a:endParaRPr>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b="0">
                <a:effectLst/>
                <a:latin typeface="+mn-lt"/>
              </a:defRPr>
            </a:lvl1pPr>
          </a:lstStyle>
          <a:p>
            <a:pPr defTabSz="685800" fontAlgn="base">
              <a:spcBef>
                <a:spcPct val="0"/>
              </a:spcBef>
              <a:spcAft>
                <a:spcPct val="0"/>
              </a:spcAft>
            </a:pPr>
            <a:endParaRPr lang="en-US" altLang="en-US">
              <a:solidFill>
                <a:srgbClr val="000000"/>
              </a:solidFill>
            </a:endParaRPr>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b="0">
                <a:effectLst/>
                <a:latin typeface="+mn-lt"/>
              </a:defRPr>
            </a:lvl1pPr>
          </a:lstStyle>
          <a:p>
            <a:pPr defTabSz="685800" fontAlgn="base">
              <a:spcBef>
                <a:spcPct val="0"/>
              </a:spcBef>
              <a:spcAft>
                <a:spcPct val="0"/>
              </a:spcAft>
            </a:pPr>
            <a:fld id="{B329153A-C89C-4B67-AB21-A73B776345DF}" type="slidenum">
              <a:rPr lang="en-US" altLang="en-US" smtClean="0">
                <a:solidFill>
                  <a:srgbClr val="000000"/>
                </a:solidFill>
              </a:rPr>
              <a:pPr defTabSz="685800" fontAlgn="base">
                <a:spcBef>
                  <a:spcPct val="0"/>
                </a:spcBef>
                <a:spcAft>
                  <a:spcPct val="0"/>
                </a:spcAft>
              </a:pPr>
              <a:t>‹#›</a:t>
            </a:fld>
            <a:endParaRPr lang="en-US" altLang="en-US">
              <a:solidFill>
                <a:srgbClr val="000000"/>
              </a:solidFill>
            </a:endParaRPr>
          </a:p>
        </p:txBody>
      </p:sp>
    </p:spTree>
    <p:extLst>
      <p:ext uri="{BB962C8B-B14F-4D97-AF65-F5344CB8AC3E}">
        <p14:creationId xmlns:p14="http://schemas.microsoft.com/office/powerpoint/2010/main" val="834575839"/>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Lst>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defRPr>
      </a:lvl2pPr>
      <a:lvl3pPr algn="ctr" rtl="0" fontAlgn="base">
        <a:spcBef>
          <a:spcPct val="0"/>
        </a:spcBef>
        <a:spcAft>
          <a:spcPct val="0"/>
        </a:spcAft>
        <a:defRPr sz="3300">
          <a:solidFill>
            <a:schemeClr val="tx2"/>
          </a:solidFill>
          <a:latin typeface="Arial" charset="0"/>
        </a:defRPr>
      </a:lvl3pPr>
      <a:lvl4pPr algn="ctr" rtl="0" fontAlgn="base">
        <a:spcBef>
          <a:spcPct val="0"/>
        </a:spcBef>
        <a:spcAft>
          <a:spcPct val="0"/>
        </a:spcAft>
        <a:defRPr sz="3300">
          <a:solidFill>
            <a:schemeClr val="tx2"/>
          </a:solidFill>
          <a:latin typeface="Arial" charset="0"/>
        </a:defRPr>
      </a:lvl4pPr>
      <a:lvl5pPr algn="ctr" rtl="0" fontAlgn="base">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defRPr>
      </a:lvl2pPr>
      <a:lvl3pPr marL="857250" indent="-171450" algn="l" rtl="0" fontAlgn="base">
        <a:spcBef>
          <a:spcPct val="20000"/>
        </a:spcBef>
        <a:spcAft>
          <a:spcPct val="0"/>
        </a:spcAft>
        <a:buChar char="•"/>
        <a:defRPr sz="1800">
          <a:solidFill>
            <a:schemeClr val="tx1"/>
          </a:solidFill>
          <a:latin typeface="+mn-lt"/>
        </a:defRPr>
      </a:lvl3pPr>
      <a:lvl4pPr marL="1200150" indent="-171450" algn="l" rtl="0" fontAlgn="base">
        <a:spcBef>
          <a:spcPct val="20000"/>
        </a:spcBef>
        <a:spcAft>
          <a:spcPct val="0"/>
        </a:spcAft>
        <a:buChar char="–"/>
        <a:defRPr sz="1500">
          <a:solidFill>
            <a:schemeClr val="tx1"/>
          </a:solidFill>
          <a:latin typeface="+mn-lt"/>
        </a:defRPr>
      </a:lvl4pPr>
      <a:lvl5pPr marL="1543050" indent="-171450" algn="l" rtl="0" fontAlgn="base">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81603"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1604"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b="0">
                <a:effectLst/>
                <a:latin typeface="+mn-lt"/>
              </a:defRPr>
            </a:lvl1pPr>
          </a:lstStyle>
          <a:p>
            <a:pPr defTabSz="685800" fontAlgn="base">
              <a:spcBef>
                <a:spcPct val="0"/>
              </a:spcBef>
              <a:spcAft>
                <a:spcPct val="0"/>
              </a:spcAft>
            </a:pPr>
            <a:endParaRPr lang="en-US">
              <a:solidFill>
                <a:srgbClr val="000000"/>
              </a:solidFill>
            </a:endParaRPr>
          </a:p>
        </p:txBody>
      </p:sp>
      <p:sp>
        <p:nvSpPr>
          <p:cNvPr id="281605"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b="0">
                <a:effectLst/>
                <a:latin typeface="+mn-lt"/>
              </a:defRPr>
            </a:lvl1pPr>
          </a:lstStyle>
          <a:p>
            <a:pPr defTabSz="685800" fontAlgn="base">
              <a:spcBef>
                <a:spcPct val="0"/>
              </a:spcBef>
              <a:spcAft>
                <a:spcPct val="0"/>
              </a:spcAft>
            </a:pPr>
            <a:endParaRPr lang="en-US">
              <a:solidFill>
                <a:srgbClr val="000000"/>
              </a:solidFill>
            </a:endParaRPr>
          </a:p>
        </p:txBody>
      </p:sp>
      <p:sp>
        <p:nvSpPr>
          <p:cNvPr id="281606"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b="0">
                <a:effectLst/>
                <a:latin typeface="+mn-lt"/>
              </a:defRPr>
            </a:lvl1pPr>
          </a:lstStyle>
          <a:p>
            <a:pPr defTabSz="685800" fontAlgn="base">
              <a:spcBef>
                <a:spcPct val="0"/>
              </a:spcBef>
              <a:spcAft>
                <a:spcPct val="0"/>
              </a:spcAft>
            </a:pPr>
            <a:fld id="{ACF3D628-CBC2-4362-AAB1-3CC391A81165}" type="slidenum">
              <a:rPr lang="en-US" smtClean="0">
                <a:solidFill>
                  <a:srgbClr val="000000"/>
                </a:solidFill>
              </a:rPr>
              <a:pPr defTabSz="685800"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066164979"/>
      </p:ext>
    </p:extLst>
  </p:cSld>
  <p:clrMap bg1="lt1" tx1="dk1" bg2="lt2" tx2="dk2" accent1="accent1" accent2="accent2" accent3="accent3" accent4="accent4" accent5="accent5" accent6="accent6" hlink="hlink" folHlink="folHlink"/>
  <p:sldLayoutIdLst>
    <p:sldLayoutId id="2147485011" r:id="rId1"/>
    <p:sldLayoutId id="2147485012" r:id="rId2"/>
    <p:sldLayoutId id="2147485013" r:id="rId3"/>
    <p:sldLayoutId id="2147485014" r:id="rId4"/>
    <p:sldLayoutId id="2147485015" r:id="rId5"/>
    <p:sldLayoutId id="2147485016" r:id="rId6"/>
    <p:sldLayoutId id="2147485017" r:id="rId7"/>
    <p:sldLayoutId id="2147485018" r:id="rId8"/>
    <p:sldLayoutId id="2147485019" r:id="rId9"/>
    <p:sldLayoutId id="2147485020" r:id="rId10"/>
    <p:sldLayoutId id="2147485021" r:id="rId11"/>
    <p:sldLayoutId id="2147485022" r:id="rId12"/>
  </p:sldLayoutIdLst>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cs typeface="Arial" charset="0"/>
        </a:defRPr>
      </a:lvl2pPr>
      <a:lvl3pPr algn="ctr" rtl="0" fontAlgn="base">
        <a:spcBef>
          <a:spcPct val="0"/>
        </a:spcBef>
        <a:spcAft>
          <a:spcPct val="0"/>
        </a:spcAft>
        <a:defRPr sz="3300">
          <a:solidFill>
            <a:schemeClr val="tx2"/>
          </a:solidFill>
          <a:latin typeface="Arial" charset="0"/>
          <a:cs typeface="Arial" charset="0"/>
        </a:defRPr>
      </a:lvl3pPr>
      <a:lvl4pPr algn="ctr" rtl="0" fontAlgn="base">
        <a:spcBef>
          <a:spcPct val="0"/>
        </a:spcBef>
        <a:spcAft>
          <a:spcPct val="0"/>
        </a:spcAft>
        <a:defRPr sz="3300">
          <a:solidFill>
            <a:schemeClr val="tx2"/>
          </a:solidFill>
          <a:latin typeface="Arial" charset="0"/>
          <a:cs typeface="Arial" charset="0"/>
        </a:defRPr>
      </a:lvl4pPr>
      <a:lvl5pPr algn="ctr" rtl="0" fontAlgn="base">
        <a:spcBef>
          <a:spcPct val="0"/>
        </a:spcBef>
        <a:spcAft>
          <a:spcPct val="0"/>
        </a:spcAft>
        <a:defRPr sz="3300">
          <a:solidFill>
            <a:schemeClr val="tx2"/>
          </a:solidFill>
          <a:latin typeface="Arial" charset="0"/>
          <a:cs typeface="Arial" charset="0"/>
        </a:defRPr>
      </a:lvl5pPr>
      <a:lvl6pPr marL="342900" algn="ctr" rtl="0" fontAlgn="base">
        <a:spcBef>
          <a:spcPct val="0"/>
        </a:spcBef>
        <a:spcAft>
          <a:spcPct val="0"/>
        </a:spcAft>
        <a:defRPr sz="3300">
          <a:solidFill>
            <a:schemeClr val="tx2"/>
          </a:solidFill>
          <a:latin typeface="Arial" charset="0"/>
          <a:cs typeface="Arial" charset="0"/>
        </a:defRPr>
      </a:lvl6pPr>
      <a:lvl7pPr marL="685800" algn="ctr" rtl="0" fontAlgn="base">
        <a:spcBef>
          <a:spcPct val="0"/>
        </a:spcBef>
        <a:spcAft>
          <a:spcPct val="0"/>
        </a:spcAft>
        <a:defRPr sz="3300">
          <a:solidFill>
            <a:schemeClr val="tx2"/>
          </a:solidFill>
          <a:latin typeface="Arial" charset="0"/>
          <a:cs typeface="Arial" charset="0"/>
        </a:defRPr>
      </a:lvl7pPr>
      <a:lvl8pPr marL="1028700" algn="ctr" rtl="0" fontAlgn="base">
        <a:spcBef>
          <a:spcPct val="0"/>
        </a:spcBef>
        <a:spcAft>
          <a:spcPct val="0"/>
        </a:spcAft>
        <a:defRPr sz="3300">
          <a:solidFill>
            <a:schemeClr val="tx2"/>
          </a:solidFill>
          <a:latin typeface="Arial" charset="0"/>
          <a:cs typeface="Arial" charset="0"/>
        </a:defRPr>
      </a:lvl8pPr>
      <a:lvl9pPr marL="1371600" algn="ctr" rtl="0" fontAlgn="base">
        <a:spcBef>
          <a:spcPct val="0"/>
        </a:spcBef>
        <a:spcAft>
          <a:spcPct val="0"/>
        </a:spcAft>
        <a:defRPr sz="3300">
          <a:solidFill>
            <a:schemeClr val="tx2"/>
          </a:solidFill>
          <a:latin typeface="Arial" charset="0"/>
          <a:cs typeface="Arial" charset="0"/>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cs typeface="+mn-cs"/>
        </a:defRPr>
      </a:lvl2pPr>
      <a:lvl3pPr marL="857250" indent="-171450" algn="l" rtl="0" fontAlgn="base">
        <a:spcBef>
          <a:spcPct val="20000"/>
        </a:spcBef>
        <a:spcAft>
          <a:spcPct val="0"/>
        </a:spcAft>
        <a:buChar char="•"/>
        <a:defRPr sz="1800">
          <a:solidFill>
            <a:schemeClr val="tx1"/>
          </a:solidFill>
          <a:latin typeface="+mn-lt"/>
          <a:cs typeface="+mn-cs"/>
        </a:defRPr>
      </a:lvl3pPr>
      <a:lvl4pPr marL="1200150" indent="-171450" algn="l" rtl="0" fontAlgn="base">
        <a:spcBef>
          <a:spcPct val="20000"/>
        </a:spcBef>
        <a:spcAft>
          <a:spcPct val="0"/>
        </a:spcAft>
        <a:buChar char="–"/>
        <a:defRPr sz="1500">
          <a:solidFill>
            <a:schemeClr val="tx1"/>
          </a:solidFill>
          <a:latin typeface="+mn-lt"/>
          <a:cs typeface="+mn-cs"/>
        </a:defRPr>
      </a:lvl4pPr>
      <a:lvl5pPr marL="1543050" indent="-171450" algn="l" rtl="0" fontAlgn="base">
        <a:spcBef>
          <a:spcPct val="20000"/>
        </a:spcBef>
        <a:spcAft>
          <a:spcPct val="0"/>
        </a:spcAft>
        <a:buChar char="»"/>
        <a:defRPr sz="1500">
          <a:solidFill>
            <a:schemeClr val="tx1"/>
          </a:solidFill>
          <a:latin typeface="+mn-lt"/>
          <a:cs typeface="+mn-cs"/>
        </a:defRPr>
      </a:lvl5pPr>
      <a:lvl6pPr marL="1885950" indent="-171450" algn="l" rtl="0" fontAlgn="base">
        <a:spcBef>
          <a:spcPct val="20000"/>
        </a:spcBef>
        <a:spcAft>
          <a:spcPct val="0"/>
        </a:spcAft>
        <a:buChar char="»"/>
        <a:defRPr sz="1500">
          <a:solidFill>
            <a:schemeClr val="tx1"/>
          </a:solidFill>
          <a:latin typeface="+mn-lt"/>
          <a:cs typeface="+mn-cs"/>
        </a:defRPr>
      </a:lvl6pPr>
      <a:lvl7pPr marL="2228850" indent="-171450" algn="l" rtl="0" fontAlgn="base">
        <a:spcBef>
          <a:spcPct val="20000"/>
        </a:spcBef>
        <a:spcAft>
          <a:spcPct val="0"/>
        </a:spcAft>
        <a:buChar char="»"/>
        <a:defRPr sz="1500">
          <a:solidFill>
            <a:schemeClr val="tx1"/>
          </a:solidFill>
          <a:latin typeface="+mn-lt"/>
          <a:cs typeface="+mn-cs"/>
        </a:defRPr>
      </a:lvl7pPr>
      <a:lvl8pPr marL="2571750" indent="-171450" algn="l" rtl="0" fontAlgn="base">
        <a:spcBef>
          <a:spcPct val="20000"/>
        </a:spcBef>
        <a:spcAft>
          <a:spcPct val="0"/>
        </a:spcAft>
        <a:buChar char="»"/>
        <a:defRPr sz="1500">
          <a:solidFill>
            <a:schemeClr val="tx1"/>
          </a:solidFill>
          <a:latin typeface="+mn-lt"/>
          <a:cs typeface="+mn-cs"/>
        </a:defRPr>
      </a:lvl8pPr>
      <a:lvl9pPr marL="2914650" indent="-171450"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3" Type="http://schemas.openxmlformats.org/officeDocument/2006/relationships/hyperlink" Target="http://filmaticfestival.com/event/now-future-virtual-reality/" TargetMode="External"/><Relationship Id="rId2" Type="http://schemas.openxmlformats.org/officeDocument/2006/relationships/hyperlink" Target="http://sheldon-brown.net/" TargetMode="Externa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4.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8" Type="http://schemas.openxmlformats.org/officeDocument/2006/relationships/hyperlink" Target="http://www.youtube.com/watch?v=qul-rDvU9QI" TargetMode="External"/><Relationship Id="rId3" Type="http://schemas.openxmlformats.org/officeDocument/2006/relationships/hyperlink" Target="https://vimeo.com/14081289" TargetMode="External"/><Relationship Id="rId7" Type="http://schemas.openxmlformats.org/officeDocument/2006/relationships/hyperlink" Target="http://www.youtube.com/watch?v=OAgHWj0sQAo&amp;feature=related" TargetMode="External"/><Relationship Id="rId2" Type="http://schemas.openxmlformats.org/officeDocument/2006/relationships/hyperlink" Target="https://youtu.be/OQSNhk5ICTI" TargetMode="External"/><Relationship Id="rId1" Type="http://schemas.openxmlformats.org/officeDocument/2006/relationships/slideLayout" Target="../slideLayouts/slideLayout157.xml"/><Relationship Id="rId6" Type="http://schemas.openxmlformats.org/officeDocument/2006/relationships/hyperlink" Target="http://www.youtube.com/watch?v=B0HQVam4T0k&amp;feature=related" TargetMode="External"/><Relationship Id="rId5" Type="http://schemas.openxmlformats.org/officeDocument/2006/relationships/hyperlink" Target="https://youtu.be/ijeMM-NXvus?t=176" TargetMode="External"/><Relationship Id="rId4" Type="http://schemas.openxmlformats.org/officeDocument/2006/relationships/hyperlink" Target="https://youtu.be/HeDnPP6ntic?t=164&#160;" TargetMode="External"/><Relationship Id="rId9" Type="http://schemas.openxmlformats.org/officeDocument/2006/relationships/hyperlink" Target="http://www.youtube.com/watch?v=H5cLj6L6zvo&amp;feature=relate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07.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9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109.xml"/><Relationship Id="rId5" Type="http://schemas.openxmlformats.org/officeDocument/2006/relationships/image" Target="../media/image35.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0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45.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7.xml"/></Relationships>
</file>

<file path=ppt/slides/_rels/slide3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26.png"/><Relationship Id="rId7"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145.xml"/><Relationship Id="rId6" Type="http://schemas.openxmlformats.org/officeDocument/2006/relationships/image" Target="../media/image44.jpeg"/><Relationship Id="rId11" Type="http://schemas.openxmlformats.org/officeDocument/2006/relationships/image" Target="../media/image48.jpeg"/><Relationship Id="rId5" Type="http://schemas.openxmlformats.org/officeDocument/2006/relationships/image" Target="../media/image43.jpeg"/><Relationship Id="rId10" Type="http://schemas.openxmlformats.org/officeDocument/2006/relationships/hyperlink" Target="http://www.humnet.ucla.edu/humnet/arthist/icono/rapotter/bour.htm" TargetMode="External"/><Relationship Id="rId4" Type="http://schemas.openxmlformats.org/officeDocument/2006/relationships/image" Target="../media/image42.jpeg"/><Relationship Id="rId9" Type="http://schemas.openxmlformats.org/officeDocument/2006/relationships/image" Target="../media/image47.jpeg"/></Relationships>
</file>

<file path=ppt/slides/_rels/slide31.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6.png"/><Relationship Id="rId7"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145.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 Id="rId9" Type="http://schemas.openxmlformats.org/officeDocument/2006/relationships/image" Target="../media/image54.jpe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4.xml"/><Relationship Id="rId4" Type="http://schemas.openxmlformats.org/officeDocument/2006/relationships/image" Target="../media/image57.gi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2.xml"/><Relationship Id="rId1" Type="http://schemas.openxmlformats.org/officeDocument/2006/relationships/vmlDrawing" Target="../drawings/vmlDrawing1.vml"/><Relationship Id="rId6" Type="http://schemas.openxmlformats.org/officeDocument/2006/relationships/image" Target="../media/image61.png"/><Relationship Id="rId5" Type="http://schemas.openxmlformats.org/officeDocument/2006/relationships/oleObject" Target="../embeddings/oleObject1.bin"/><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png"/><Relationship Id="rId3" Type="http://schemas.openxmlformats.org/officeDocument/2006/relationships/image" Target="../media/image64.jpeg"/><Relationship Id="rId7" Type="http://schemas.openxmlformats.org/officeDocument/2006/relationships/image" Target="../media/image68.jpeg"/><Relationship Id="rId12"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jpeg"/><Relationship Id="rId14" Type="http://schemas.openxmlformats.org/officeDocument/2006/relationships/image" Target="../media/image75.jpe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33.xml"/></Relationships>
</file>

<file path=ppt/slides/_rels/slide3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7.xml"/></Relationships>
</file>

<file path=ppt/slides/_rels/slide4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47.xml"/><Relationship Id="rId4" Type="http://schemas.openxmlformats.org/officeDocument/2006/relationships/image" Target="../media/image81.jpeg"/></Relationships>
</file>

<file path=ppt/slides/_rels/slide42.xml.rels><?xml version="1.0" encoding="UTF-8" standalone="yes"?>
<Relationships xmlns="http://schemas.openxmlformats.org/package/2006/relationships"><Relationship Id="rId8" Type="http://schemas.openxmlformats.org/officeDocument/2006/relationships/image" Target="../media/image86.png"/><Relationship Id="rId3" Type="http://schemas.microsoft.com/office/2007/relationships/hdphoto" Target="../media/hdphoto2.wdp"/><Relationship Id="rId7" Type="http://schemas.openxmlformats.org/officeDocument/2006/relationships/image" Target="../media/image85.jpeg"/><Relationship Id="rId2" Type="http://schemas.openxmlformats.org/officeDocument/2006/relationships/image" Target="../media/image82.png"/><Relationship Id="rId1" Type="http://schemas.openxmlformats.org/officeDocument/2006/relationships/slideLayout" Target="../slideLayouts/slideLayout60.xml"/><Relationship Id="rId6" Type="http://schemas.openxmlformats.org/officeDocument/2006/relationships/image" Target="../media/image84.jpeg"/><Relationship Id="rId11" Type="http://schemas.microsoft.com/office/2007/relationships/hdphoto" Target="../media/hdphoto5.wdp"/><Relationship Id="rId5" Type="http://schemas.microsoft.com/office/2007/relationships/hdphoto" Target="../media/hdphoto3.wdp"/><Relationship Id="rId10" Type="http://schemas.openxmlformats.org/officeDocument/2006/relationships/image" Target="../media/image87.png"/><Relationship Id="rId4" Type="http://schemas.openxmlformats.org/officeDocument/2006/relationships/image" Target="../media/image83.png"/><Relationship Id="rId9" Type="http://schemas.microsoft.com/office/2007/relationships/hdphoto" Target="../media/hdphoto4.wdp"/></Relationships>
</file>

<file path=ppt/slides/_rels/slide43.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60.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4.png"/><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6.jpeg"/><Relationship Id="rId7" Type="http://schemas.microsoft.com/office/2007/relationships/hdphoto" Target="../media/hdphoto7.wdp"/><Relationship Id="rId2" Type="http://schemas.openxmlformats.org/officeDocument/2006/relationships/image" Target="../media/image95.jpeg"/><Relationship Id="rId1" Type="http://schemas.openxmlformats.org/officeDocument/2006/relationships/slideLayout" Target="../slideLayouts/slideLayout48.xml"/><Relationship Id="rId6" Type="http://schemas.openxmlformats.org/officeDocument/2006/relationships/image" Target="../media/image99.png"/><Relationship Id="rId5" Type="http://schemas.openxmlformats.org/officeDocument/2006/relationships/image" Target="../media/image98.jpeg"/><Relationship Id="rId4" Type="http://schemas.openxmlformats.org/officeDocument/2006/relationships/image" Target="../media/image97.jpeg"/></Relationships>
</file>

<file path=ppt/slides/_rels/slide4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5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146" name="Picture 2" descr="https://www.moma.org/media/W1siZiIsIjMxMTkwNyJdLFsicCIsImNvbnZlcnQiLCItcmVzaXplIDIwMDB4MjAwMFx1MDAzZSJdXQ.jpg?sha=0d91b25f5cb1325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4206711"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4433" y="1691785"/>
            <a:ext cx="7953648" cy="994172"/>
          </a:xfrm>
        </p:spPr>
        <p:txBody>
          <a:bodyPr>
            <a:noAutofit/>
          </a:bodyPr>
          <a:lstStyle/>
          <a:p>
            <a:pPr algn="ctr"/>
            <a:r>
              <a:rPr lang="en-US" sz="3600" b="1" dirty="0">
                <a:solidFill>
                  <a:srgbClr val="FF0000"/>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 The Minimal is the Message</a:t>
            </a:r>
            <a:br>
              <a:rPr lang="en-US" sz="3600" b="1" dirty="0">
                <a:solidFill>
                  <a:srgbClr val="FF0000"/>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br>
            <a:r>
              <a:rPr lang="en-US" sz="3600" b="1" dirty="0">
                <a:solidFill>
                  <a:srgbClr val="FF0000"/>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Minimalism McLuhan Mashup</a:t>
            </a:r>
          </a:p>
        </p:txBody>
      </p:sp>
    </p:spTree>
    <p:extLst>
      <p:ext uri="{BB962C8B-B14F-4D97-AF65-F5344CB8AC3E}">
        <p14:creationId xmlns:p14="http://schemas.microsoft.com/office/powerpoint/2010/main" val="3187105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https://lamodern.com/wp-content/uploads/2016/08/LAMA-Ad-Reinhardt-Black-Painting-Abstract-Painting-October2016-896x1024.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45890" y="0"/>
            <a:ext cx="450056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04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69848"/>
            <a:ext cx="9144000" cy="3003804"/>
          </a:xfrm>
          <a:prstGeom prst="rect">
            <a:avLst/>
          </a:prstGeom>
        </p:spPr>
      </p:pic>
    </p:spTree>
    <p:extLst>
      <p:ext uri="{BB962C8B-B14F-4D97-AF65-F5344CB8AC3E}">
        <p14:creationId xmlns:p14="http://schemas.microsoft.com/office/powerpoint/2010/main" val="1418812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5147" y="0"/>
            <a:ext cx="7713707" cy="5143500"/>
          </a:xfrm>
          <a:prstGeom prst="rect">
            <a:avLst/>
          </a:prstGeom>
        </p:spPr>
      </p:pic>
    </p:spTree>
    <p:extLst>
      <p:ext uri="{BB962C8B-B14F-4D97-AF65-F5344CB8AC3E}">
        <p14:creationId xmlns:p14="http://schemas.microsoft.com/office/powerpoint/2010/main" val="335588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562821" y="0"/>
            <a:ext cx="4018358" cy="5143500"/>
          </a:xfrm>
          <a:prstGeom prst="rect">
            <a:avLst/>
          </a:prstGeom>
        </p:spPr>
      </p:pic>
    </p:spTree>
    <p:extLst>
      <p:ext uri="{BB962C8B-B14F-4D97-AF65-F5344CB8AC3E}">
        <p14:creationId xmlns:p14="http://schemas.microsoft.com/office/powerpoint/2010/main" val="914412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000" y="0"/>
            <a:ext cx="7620000" cy="5143500"/>
          </a:xfrm>
          <a:prstGeom prst="rect">
            <a:avLst/>
          </a:prstGeom>
        </p:spPr>
      </p:pic>
    </p:spTree>
    <p:extLst>
      <p:ext uri="{BB962C8B-B14F-4D97-AF65-F5344CB8AC3E}">
        <p14:creationId xmlns:p14="http://schemas.microsoft.com/office/powerpoint/2010/main" val="4114293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57313" y="0"/>
            <a:ext cx="6429375" cy="5143500"/>
          </a:xfrm>
          <a:prstGeom prst="rect">
            <a:avLst/>
          </a:prstGeom>
        </p:spPr>
      </p:pic>
    </p:spTree>
    <p:extLst>
      <p:ext uri="{BB962C8B-B14F-4D97-AF65-F5344CB8AC3E}">
        <p14:creationId xmlns:p14="http://schemas.microsoft.com/office/powerpoint/2010/main" val="174816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2247" y="0"/>
            <a:ext cx="4619506" cy="5143500"/>
          </a:xfrm>
          <a:prstGeom prst="rect">
            <a:avLst/>
          </a:prstGeom>
        </p:spPr>
      </p:pic>
    </p:spTree>
    <p:extLst>
      <p:ext uri="{BB962C8B-B14F-4D97-AF65-F5344CB8AC3E}">
        <p14:creationId xmlns:p14="http://schemas.microsoft.com/office/powerpoint/2010/main" val="2535187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626" y="0"/>
            <a:ext cx="7692749" cy="5143500"/>
          </a:xfrm>
          <a:prstGeom prst="rect">
            <a:avLst/>
          </a:prstGeom>
        </p:spPr>
      </p:pic>
    </p:spTree>
    <p:extLst>
      <p:ext uri="{BB962C8B-B14F-4D97-AF65-F5344CB8AC3E}">
        <p14:creationId xmlns:p14="http://schemas.microsoft.com/office/powerpoint/2010/main" val="211218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3"/>
          </p:nvPr>
        </p:nvSpPr>
        <p:spPr>
          <a:xfrm>
            <a:off x="228610" y="2035357"/>
            <a:ext cx="8458201" cy="1428750"/>
          </a:xfrm>
        </p:spPr>
        <p:txBody>
          <a:bodyPr/>
          <a:lstStyle/>
          <a:p>
            <a:pPr marL="0" indent="0">
              <a:buNone/>
            </a:pPr>
            <a:r>
              <a:rPr lang="en-US" sz="2000" dirty="0">
                <a:solidFill>
                  <a:schemeClr val="bg1"/>
                </a:solidFill>
              </a:rPr>
              <a:t>Where do we best situate the development of virtual reality as a cultural form? Will its future development be along the lines of the evolution of cinema, video games, models, or some hybrid of these antecedents? </a:t>
            </a:r>
            <a:endParaRPr lang="en-US" sz="2000" dirty="0">
              <a:solidFill>
                <a:schemeClr val="bg1"/>
              </a:solidFill>
              <a:hlinkClick r:id="rId2"/>
            </a:endParaRPr>
          </a:p>
        </p:txBody>
      </p:sp>
      <p:sp>
        <p:nvSpPr>
          <p:cNvPr id="6" name="TextBox 5"/>
          <p:cNvSpPr txBox="1"/>
          <p:nvPr/>
        </p:nvSpPr>
        <p:spPr>
          <a:xfrm>
            <a:off x="685800" y="628668"/>
            <a:ext cx="7924800" cy="954107"/>
          </a:xfrm>
          <a:prstGeom prst="rect">
            <a:avLst/>
          </a:prstGeom>
          <a:noFill/>
        </p:spPr>
        <p:txBody>
          <a:bodyPr wrap="square" rtlCol="0">
            <a:spAutoFit/>
          </a:bodyPr>
          <a:lstStyle/>
          <a:p>
            <a:pPr defTabSz="914400" fontAlgn="base">
              <a:spcBef>
                <a:spcPct val="0"/>
              </a:spcBef>
              <a:spcAft>
                <a:spcPct val="0"/>
              </a:spcAft>
            </a:pPr>
            <a:r>
              <a:rPr lang="en-US" sz="2800" dirty="0">
                <a:solidFill>
                  <a:srgbClr val="000000"/>
                </a:solidFill>
                <a:hlinkClick r:id="rId3" tooltip="Mirror Mirror: Reflections on Virtual Reality and Cinema"/>
              </a:rPr>
              <a:t>Mirror </a:t>
            </a:r>
            <a:r>
              <a:rPr lang="en-US" sz="2800" dirty="0" err="1">
                <a:solidFill>
                  <a:srgbClr val="000000"/>
                </a:solidFill>
                <a:hlinkClick r:id="rId3" tooltip="Mirror Mirror: Reflections on Virtual Reality and Cinema"/>
              </a:rPr>
              <a:t>Mirror</a:t>
            </a:r>
            <a:r>
              <a:rPr lang="en-US" sz="2800" dirty="0">
                <a:solidFill>
                  <a:srgbClr val="000000"/>
                </a:solidFill>
                <a:hlinkClick r:id="rId3" tooltip="Mirror Mirror: Reflections on Virtual Reality and Cinema"/>
              </a:rPr>
              <a:t>: </a:t>
            </a:r>
          </a:p>
          <a:p>
            <a:pPr defTabSz="914400" fontAlgn="base">
              <a:spcBef>
                <a:spcPct val="0"/>
              </a:spcBef>
              <a:spcAft>
                <a:spcPct val="0"/>
              </a:spcAft>
            </a:pPr>
            <a:r>
              <a:rPr lang="en-US" sz="2800" dirty="0">
                <a:solidFill>
                  <a:srgbClr val="000000"/>
                </a:solidFill>
                <a:hlinkClick r:id="rId3" tooltip="Mirror Mirror: Reflections on Virtual Reality and Cinema"/>
              </a:rPr>
              <a:t>Reflections on Virtual Reality</a:t>
            </a:r>
            <a:endParaRPr lang="en-US" sz="2800" dirty="0">
              <a:solidFill>
                <a:srgbClr val="000000"/>
              </a:solidFill>
            </a:endParaRPr>
          </a:p>
        </p:txBody>
      </p:sp>
    </p:spTree>
    <p:extLst>
      <p:ext uri="{BB962C8B-B14F-4D97-AF65-F5344CB8AC3E}">
        <p14:creationId xmlns:p14="http://schemas.microsoft.com/office/powerpoint/2010/main" val="54717885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510" name="Picture 6" descr="http://i.ytimg.com/vi/eT9vmpE8WcY/maxresdefault.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866999" y="742950"/>
            <a:ext cx="2823501" cy="1590142"/>
          </a:xfrm>
          <a:prstGeom prst="rect">
            <a:avLst/>
          </a:prstGeom>
          <a:noFill/>
          <a:extLst>
            <a:ext uri="{909E8E84-426E-40DD-AFC4-6F175D3DCCD1}">
              <a14:hiddenFill xmlns:a14="http://schemas.microsoft.com/office/drawing/2010/main">
                <a:solidFill>
                  <a:srgbClr val="FFFFFF"/>
                </a:solidFill>
              </a14:hiddenFill>
            </a:ext>
          </a:extLst>
        </p:spPr>
      </p:pic>
      <p:sp>
        <p:nvSpPr>
          <p:cNvPr id="14339" name="Rectangle 3"/>
          <p:cNvSpPr>
            <a:spLocks noGrp="1" noChangeArrowheads="1"/>
          </p:cNvSpPr>
          <p:nvPr>
            <p:ph type="body" idx="1"/>
          </p:nvPr>
        </p:nvSpPr>
        <p:spPr>
          <a:xfrm>
            <a:off x="457200" y="57156"/>
            <a:ext cx="8229600" cy="914399"/>
          </a:xfrm>
        </p:spPr>
        <p:txBody>
          <a:bodyPr/>
          <a:lstStyle/>
          <a:p>
            <a:pPr marL="0" indent="0">
              <a:buNone/>
            </a:pPr>
            <a:r>
              <a:rPr lang="en-US" altLang="zh-CN" sz="1800" dirty="0">
                <a:solidFill>
                  <a:schemeClr val="bg1"/>
                </a:solidFill>
                <a:ea typeface="宋体" charset="-122"/>
              </a:rPr>
              <a:t>New devices promising high quality at low cost have ignited renewed interest in virtual reality. </a:t>
            </a:r>
          </a:p>
        </p:txBody>
      </p:sp>
      <p:pic>
        <p:nvPicPr>
          <p:cNvPr id="21506" name="Picture 2" descr="https://sociorocketnewsen.files.wordpress.com/2014/06/screen-shot-2014-06-11-at-3-12-09-pm.jpg?w=580&amp;h=521"/>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90600" y="895351"/>
            <a:ext cx="2845072" cy="324765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cdn.zmescience.com/wp-content/uploads/2015/04/The-Oculus-Rift-headset-i-012.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0610" y="2502576"/>
            <a:ext cx="2956281" cy="1773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14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7500" lnSpcReduction="20000"/>
          </a:bodyPr>
          <a:lstStyle/>
          <a:p>
            <a:pPr marL="0" indent="0">
              <a:buNone/>
            </a:pPr>
            <a:r>
              <a:rPr lang="en-US" u="sng" dirty="0">
                <a:solidFill>
                  <a:schemeClr val="bg1"/>
                </a:solidFill>
                <a:hlinkClick r:id="rId2"/>
              </a:rPr>
              <a:t>https://youtu.be/OQSNhk5ICTI</a:t>
            </a:r>
            <a:r>
              <a:rPr lang="en-US" dirty="0">
                <a:solidFill>
                  <a:schemeClr val="bg1"/>
                </a:solidFill>
              </a:rPr>
              <a:t> double rainbow</a:t>
            </a:r>
          </a:p>
          <a:p>
            <a:pPr marL="0" indent="0">
              <a:buNone/>
            </a:pPr>
            <a:r>
              <a:rPr lang="en-US" dirty="0">
                <a:solidFill>
                  <a:schemeClr val="bg1"/>
                </a:solidFill>
              </a:rPr>
              <a:t>Judd Rainbow  </a:t>
            </a:r>
            <a:r>
              <a:rPr lang="en-US" u="sng" dirty="0">
                <a:solidFill>
                  <a:schemeClr val="bg1"/>
                </a:solidFill>
                <a:hlinkClick r:id="rId3"/>
              </a:rPr>
              <a:t>https://vimeo.com/14081289</a:t>
            </a:r>
            <a:endParaRPr lang="en-US" dirty="0">
              <a:solidFill>
                <a:schemeClr val="bg1"/>
              </a:solidFill>
            </a:endParaRPr>
          </a:p>
          <a:p>
            <a:pPr marL="0" indent="0">
              <a:buNone/>
            </a:pPr>
            <a:r>
              <a:rPr lang="en-US" u="sng" dirty="0">
                <a:solidFill>
                  <a:schemeClr val="bg1"/>
                </a:solidFill>
                <a:hlinkClick r:id="rId4"/>
              </a:rPr>
              <a:t>https://youtu.be/HeDnPP6ntic?t=164 </a:t>
            </a:r>
            <a:r>
              <a:rPr lang="en-US" dirty="0">
                <a:solidFill>
                  <a:schemeClr val="bg1"/>
                </a:solidFill>
              </a:rPr>
              <a:t>global village  (just watch a bit of this) 2:45 </a:t>
            </a:r>
            <a:r>
              <a:rPr lang="en-US" dirty="0" err="1">
                <a:solidFill>
                  <a:schemeClr val="bg1"/>
                </a:solidFill>
              </a:rPr>
              <a:t>mcluhan</a:t>
            </a:r>
            <a:r>
              <a:rPr lang="en-US" dirty="0">
                <a:solidFill>
                  <a:schemeClr val="bg1"/>
                </a:solidFill>
              </a:rPr>
              <a:t> begins</a:t>
            </a:r>
          </a:p>
          <a:p>
            <a:pPr marL="0" indent="0">
              <a:buNone/>
            </a:pPr>
            <a:r>
              <a:rPr lang="en-US" u="sng" dirty="0">
                <a:solidFill>
                  <a:schemeClr val="bg1"/>
                </a:solidFill>
                <a:hlinkClick r:id="rId5"/>
              </a:rPr>
              <a:t>https://youtu.be/ijeMM-NXvus?t=176</a:t>
            </a:r>
            <a:r>
              <a:rPr lang="en-US" dirty="0">
                <a:solidFill>
                  <a:schemeClr val="bg1"/>
                </a:solidFill>
              </a:rPr>
              <a:t> </a:t>
            </a:r>
            <a:r>
              <a:rPr lang="en-US" dirty="0" err="1">
                <a:solidFill>
                  <a:schemeClr val="bg1"/>
                </a:solidFill>
              </a:rPr>
              <a:t>mcluhan</a:t>
            </a:r>
            <a:r>
              <a:rPr lang="en-US" dirty="0">
                <a:solidFill>
                  <a:schemeClr val="bg1"/>
                </a:solidFill>
              </a:rPr>
              <a:t> ads/internet</a:t>
            </a:r>
          </a:p>
          <a:p>
            <a:pPr marL="0" indent="0">
              <a:buNone/>
            </a:pPr>
            <a:r>
              <a:rPr lang="en-US" u="sng" dirty="0">
                <a:solidFill>
                  <a:schemeClr val="bg1"/>
                </a:solidFill>
                <a:hlinkClick r:id="rId6"/>
              </a:rPr>
              <a:t>http://www.youtube.com/watch?v=B0HQVam4T0k&amp;feature=related</a:t>
            </a:r>
            <a:r>
              <a:rPr lang="en-US" dirty="0">
                <a:solidFill>
                  <a:schemeClr val="bg1"/>
                </a:solidFill>
              </a:rPr>
              <a:t> right hand</a:t>
            </a:r>
          </a:p>
          <a:p>
            <a:pPr marL="0" indent="0">
              <a:buNone/>
            </a:pPr>
            <a:r>
              <a:rPr lang="en-US" dirty="0">
                <a:solidFill>
                  <a:schemeClr val="bg1"/>
                </a:solidFill>
              </a:rPr>
              <a:t>page reader</a:t>
            </a:r>
          </a:p>
          <a:p>
            <a:pPr marL="0" indent="0">
              <a:buNone/>
            </a:pPr>
            <a:r>
              <a:rPr lang="en-US" b="1" dirty="0">
                <a:solidFill>
                  <a:schemeClr val="bg1"/>
                </a:solidFill>
              </a:rPr>
              <a:t> </a:t>
            </a:r>
            <a:endParaRPr lang="en-US" dirty="0">
              <a:solidFill>
                <a:schemeClr val="bg1"/>
              </a:solidFill>
            </a:endParaRPr>
          </a:p>
          <a:p>
            <a:pPr marL="0" indent="0">
              <a:buNone/>
            </a:pPr>
            <a:r>
              <a:rPr lang="en-US" u="sng" dirty="0">
                <a:solidFill>
                  <a:schemeClr val="bg1"/>
                </a:solidFill>
                <a:hlinkClick r:id="rId7"/>
              </a:rPr>
              <a:t>http://www.youtube.com/watch?v=OAgHWj0sQAo&amp;feature=related</a:t>
            </a:r>
            <a:r>
              <a:rPr lang="en-US" dirty="0">
                <a:solidFill>
                  <a:schemeClr val="bg1"/>
                </a:solidFill>
              </a:rPr>
              <a:t> </a:t>
            </a:r>
            <a:r>
              <a:rPr lang="en-US" dirty="0" err="1">
                <a:solidFill>
                  <a:schemeClr val="bg1"/>
                </a:solidFill>
              </a:rPr>
              <a:t>videodrome</a:t>
            </a:r>
            <a:endParaRPr lang="en-US" dirty="0">
              <a:solidFill>
                <a:schemeClr val="bg1"/>
              </a:solidFill>
            </a:endParaRPr>
          </a:p>
          <a:p>
            <a:pPr marL="0" indent="0">
              <a:buNone/>
            </a:pPr>
            <a:r>
              <a:rPr lang="en-US" dirty="0">
                <a:solidFill>
                  <a:schemeClr val="bg1"/>
                </a:solidFill>
              </a:rPr>
              <a:t>trailer  (this is a movie sort of about </a:t>
            </a:r>
            <a:r>
              <a:rPr lang="en-US" dirty="0" err="1">
                <a:solidFill>
                  <a:schemeClr val="bg1"/>
                </a:solidFill>
              </a:rPr>
              <a:t>mchluhan</a:t>
            </a:r>
            <a:r>
              <a:rPr lang="en-US" dirty="0">
                <a:solidFill>
                  <a:schemeClr val="bg1"/>
                </a:solidFill>
              </a:rPr>
              <a:t>)</a:t>
            </a:r>
          </a:p>
          <a:p>
            <a:pPr marL="0" indent="0">
              <a:buNone/>
            </a:pPr>
            <a:r>
              <a:rPr lang="en-US" u="sng" dirty="0">
                <a:solidFill>
                  <a:schemeClr val="bg1"/>
                </a:solidFill>
                <a:hlinkClick r:id="rId8"/>
              </a:rPr>
              <a:t>http://www.youtube.com/watch?v=qul-rDvU9QI</a:t>
            </a:r>
            <a:r>
              <a:rPr lang="en-US" dirty="0">
                <a:solidFill>
                  <a:schemeClr val="bg1"/>
                </a:solidFill>
              </a:rPr>
              <a:t> </a:t>
            </a:r>
            <a:r>
              <a:rPr lang="en-US" dirty="0" err="1">
                <a:solidFill>
                  <a:schemeClr val="bg1"/>
                </a:solidFill>
              </a:rPr>
              <a:t>videodrome</a:t>
            </a:r>
            <a:r>
              <a:rPr lang="en-US" dirty="0">
                <a:solidFill>
                  <a:schemeClr val="bg1"/>
                </a:solidFill>
              </a:rPr>
              <a:t> interview </a:t>
            </a:r>
            <a:r>
              <a:rPr lang="en-US" dirty="0" err="1">
                <a:solidFill>
                  <a:schemeClr val="bg1"/>
                </a:solidFill>
              </a:rPr>
              <a:t>brian</a:t>
            </a:r>
            <a:r>
              <a:rPr lang="en-US" dirty="0">
                <a:solidFill>
                  <a:schemeClr val="bg1"/>
                </a:solidFill>
              </a:rPr>
              <a:t> </a:t>
            </a:r>
            <a:r>
              <a:rPr lang="en-US" dirty="0" err="1">
                <a:solidFill>
                  <a:schemeClr val="bg1"/>
                </a:solidFill>
              </a:rPr>
              <a:t>oblivian</a:t>
            </a:r>
            <a:endParaRPr lang="en-US" dirty="0">
              <a:solidFill>
                <a:schemeClr val="bg1"/>
              </a:solidFill>
            </a:endParaRPr>
          </a:p>
          <a:p>
            <a:pPr marL="0" indent="0">
              <a:buNone/>
            </a:pPr>
            <a:r>
              <a:rPr lang="en-US" u="sng" dirty="0">
                <a:solidFill>
                  <a:schemeClr val="bg1"/>
                </a:solidFill>
                <a:hlinkClick r:id="rId9"/>
              </a:rPr>
              <a:t>http://www.youtube.com/watch?v=H5cLj6L6zvo&amp;feature=related</a:t>
            </a:r>
            <a:r>
              <a:rPr lang="en-US" dirty="0">
                <a:solidFill>
                  <a:schemeClr val="bg1"/>
                </a:solidFill>
              </a:rPr>
              <a:t> </a:t>
            </a:r>
            <a:r>
              <a:rPr lang="en-US" dirty="0" err="1">
                <a:solidFill>
                  <a:schemeClr val="bg1"/>
                </a:solidFill>
              </a:rPr>
              <a:t>videodrome</a:t>
            </a:r>
            <a:r>
              <a:rPr lang="en-US" dirty="0">
                <a:solidFill>
                  <a:schemeClr val="bg1"/>
                </a:solidFill>
              </a:rPr>
              <a:t> </a:t>
            </a:r>
            <a:r>
              <a:rPr lang="en-US" dirty="0" err="1">
                <a:solidFill>
                  <a:schemeClr val="bg1"/>
                </a:solidFill>
              </a:rPr>
              <a:t>brian</a:t>
            </a:r>
            <a:r>
              <a:rPr lang="en-US" dirty="0">
                <a:solidFill>
                  <a:schemeClr val="bg1"/>
                </a:solidFill>
              </a:rPr>
              <a:t> oblivion</a:t>
            </a:r>
          </a:p>
          <a:p>
            <a:pPr marL="0" indent="0">
              <a:buNone/>
            </a:pPr>
            <a:r>
              <a:rPr lang="en-US" dirty="0">
                <a:solidFill>
                  <a:schemeClr val="bg1"/>
                </a:solidFill>
              </a:rPr>
              <a:t> </a:t>
            </a:r>
          </a:p>
          <a:p>
            <a:pPr marL="0" indent="0">
              <a:buNone/>
            </a:pPr>
            <a:r>
              <a:rPr lang="en-US" b="1" dirty="0">
                <a:solidFill>
                  <a:schemeClr val="bg1"/>
                </a:solidFill>
              </a:rPr>
              <a:t> </a:t>
            </a:r>
            <a:endParaRPr lang="en-US" dirty="0">
              <a:solidFill>
                <a:schemeClr val="bg1"/>
              </a:solidFill>
            </a:endParaRPr>
          </a:p>
          <a:p>
            <a:pPr marL="0" indent="0">
              <a:buNone/>
            </a:pPr>
            <a:r>
              <a:rPr lang="en-US" dirty="0">
                <a:solidFill>
                  <a:schemeClr val="bg1"/>
                </a:solidFill>
              </a:rPr>
              <a:t>Are videogames only about games or can they be about the experiential modes produced by the technologies involved? In other words, if we are to study the meaning of all that are bound up in the phenomena that we know when we say “videogames” can we do so without focusing on their “gameness” rather than their visual, auditory, spatial, social, ontological characteristics?</a:t>
            </a:r>
          </a:p>
          <a:p>
            <a:pPr marL="0" indent="0">
              <a:buNone/>
            </a:pPr>
            <a:endParaRPr lang="en-US" dirty="0">
              <a:solidFill>
                <a:schemeClr val="bg1"/>
              </a:solidFill>
            </a:endParaRPr>
          </a:p>
        </p:txBody>
      </p:sp>
    </p:spTree>
    <p:extLst>
      <p:ext uri="{BB962C8B-B14F-4D97-AF65-F5344CB8AC3E}">
        <p14:creationId xmlns:p14="http://schemas.microsoft.com/office/powerpoint/2010/main" val="621941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8724" name="Text Box 4"/>
          <p:cNvSpPr txBox="1">
            <a:spLocks noChangeArrowheads="1"/>
          </p:cNvSpPr>
          <p:nvPr/>
        </p:nvSpPr>
        <p:spPr bwMode="auto">
          <a:xfrm>
            <a:off x="457200" y="1123950"/>
            <a:ext cx="7924800" cy="3681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defTabSz="685800" fontAlgn="base">
              <a:spcBef>
                <a:spcPct val="50000"/>
              </a:spcBef>
              <a:spcAft>
                <a:spcPct val="0"/>
              </a:spcAft>
            </a:pPr>
            <a:r>
              <a:rPr lang="en-US" altLang="en-US" b="1" i="1" dirty="0">
                <a:solidFill>
                  <a:srgbClr val="F8F8F8"/>
                </a:solidFill>
                <a:latin typeface="Lucida Console" pitchFamily="49" charset="0"/>
              </a:rPr>
              <a:t>What is Virtual Reality?</a:t>
            </a:r>
          </a:p>
          <a:p>
            <a:pPr marL="342900" lvl="1" defTabSz="685800" fontAlgn="base">
              <a:spcBef>
                <a:spcPct val="50000"/>
              </a:spcBef>
              <a:spcAft>
                <a:spcPct val="0"/>
              </a:spcAft>
            </a:pPr>
            <a:r>
              <a:rPr lang="en-US" altLang="en-US" sz="1600" b="1" dirty="0">
                <a:solidFill>
                  <a:srgbClr val="F8F8F8"/>
                </a:solidFill>
                <a:latin typeface="Lucida Console" pitchFamily="49" charset="0"/>
              </a:rPr>
              <a:t>Computer mediated environment created from 3D texture mapped geometry, articulated by a users interactivity with HCI devices which are generally designed to interact with bodies in more sensory filling ways then we typically use when interacting with media – creating a sense of “Immersion” with the mediated representation.</a:t>
            </a:r>
          </a:p>
          <a:p>
            <a:pPr marL="342900" lvl="1" defTabSz="685800" fontAlgn="base">
              <a:spcBef>
                <a:spcPct val="50000"/>
              </a:spcBef>
              <a:spcAft>
                <a:spcPct val="0"/>
              </a:spcAft>
            </a:pPr>
            <a:endParaRPr lang="en-US" altLang="en-US" sz="1600" b="1" dirty="0">
              <a:solidFill>
                <a:srgbClr val="F8F8F8"/>
              </a:solidFill>
              <a:latin typeface="Lucida Console" pitchFamily="49" charset="0"/>
            </a:endParaRPr>
          </a:p>
          <a:p>
            <a:pPr marL="342900" lvl="1" defTabSz="685800" fontAlgn="base">
              <a:spcBef>
                <a:spcPct val="50000"/>
              </a:spcBef>
              <a:spcAft>
                <a:spcPct val="0"/>
              </a:spcAft>
            </a:pPr>
            <a:r>
              <a:rPr lang="en-US" altLang="en-US" sz="1600" b="1" dirty="0">
                <a:solidFill>
                  <a:srgbClr val="F8F8F8"/>
                </a:solidFill>
                <a:latin typeface="Lucida Console" pitchFamily="49" charset="0"/>
              </a:rPr>
              <a:t>Utilizing mediation for activities that one would typically engage in without mediation.</a:t>
            </a:r>
          </a:p>
          <a:p>
            <a:pPr marL="342900" lvl="1" defTabSz="685800" fontAlgn="base">
              <a:spcBef>
                <a:spcPct val="50000"/>
              </a:spcBef>
              <a:spcAft>
                <a:spcPct val="0"/>
              </a:spcAft>
            </a:pPr>
            <a:endParaRPr lang="en-US" altLang="en-US" sz="1350" b="1" i="1" dirty="0">
              <a:solidFill>
                <a:srgbClr val="F8F8F8"/>
              </a:solidFill>
              <a:latin typeface="Lucida Console" pitchFamily="49" charset="0"/>
            </a:endParaRPr>
          </a:p>
          <a:p>
            <a:pPr defTabSz="685800" fontAlgn="base">
              <a:spcBef>
                <a:spcPct val="50000"/>
              </a:spcBef>
              <a:spcAft>
                <a:spcPct val="0"/>
              </a:spcAft>
            </a:pPr>
            <a:r>
              <a:rPr lang="en-US" altLang="en-US" b="1" i="1" dirty="0">
                <a:solidFill>
                  <a:srgbClr val="F8F8F8"/>
                </a:solidFill>
                <a:latin typeface="Lucida Console" pitchFamily="49" charset="0"/>
              </a:rPr>
              <a:t>What does immersion mean? How important is it? </a:t>
            </a:r>
          </a:p>
        </p:txBody>
      </p:sp>
      <p:sp>
        <p:nvSpPr>
          <p:cNvPr id="158725" name="Text Box 5"/>
          <p:cNvSpPr txBox="1">
            <a:spLocks noChangeArrowheads="1"/>
          </p:cNvSpPr>
          <p:nvPr/>
        </p:nvSpPr>
        <p:spPr bwMode="auto">
          <a:xfrm>
            <a:off x="857250" y="57150"/>
            <a:ext cx="7086600" cy="923330"/>
          </a:xfrm>
          <a:prstGeom prst="rect">
            <a:avLst/>
          </a:prstGeom>
          <a:noFill/>
          <a:ln>
            <a:noFill/>
          </a:ln>
          <a:effectLst>
            <a:outerShdw dist="45791" dir="3378596"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defTabSz="685800" fontAlgn="base">
              <a:spcBef>
                <a:spcPct val="50000"/>
              </a:spcBef>
              <a:spcAft>
                <a:spcPct val="0"/>
              </a:spcAft>
            </a:pPr>
            <a:r>
              <a:rPr lang="en-US" altLang="en-US" sz="2700" b="1" i="1" dirty="0">
                <a:solidFill>
                  <a:srgbClr val="D6B0F6"/>
                </a:solidFill>
                <a:latin typeface="Lucida Console" pitchFamily="49" charset="0"/>
              </a:rPr>
              <a:t>Is Virtual Reality an important media form for the 21st Century?</a:t>
            </a:r>
          </a:p>
        </p:txBody>
      </p:sp>
    </p:spTree>
    <p:extLst>
      <p:ext uri="{BB962C8B-B14F-4D97-AF65-F5344CB8AC3E}">
        <p14:creationId xmlns:p14="http://schemas.microsoft.com/office/powerpoint/2010/main" val="4085648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8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87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72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87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698" name="Picture 2" descr="red-blue-polar"/>
          <p:cNvPicPr>
            <a:picLocks noGrp="1" noChangeAspect="1" noChangeArrowheads="1"/>
          </p:cNvPicPr>
          <p:nvPr>
            <p:ph/>
          </p:nvPr>
        </p:nvPicPr>
        <p:blipFill>
          <a:blip r:embed="rId3" cstate="email">
            <a:lum bright="-50000"/>
            <a:extLst>
              <a:ext uri="{28A0092B-C50C-407E-A947-70E740481C1C}">
                <a14:useLocalDpi xmlns:a14="http://schemas.microsoft.com/office/drawing/2010/main"/>
              </a:ext>
            </a:extLst>
          </a:blip>
          <a:srcRect/>
          <a:stretch>
            <a:fillRect/>
          </a:stretch>
        </p:blipFill>
        <p:spPr>
          <a:xfrm>
            <a:off x="0" y="1191"/>
            <a:ext cx="9144000" cy="514230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5699" name="Text Box 3"/>
          <p:cNvSpPr txBox="1">
            <a:spLocks noChangeArrowheads="1"/>
          </p:cNvSpPr>
          <p:nvPr/>
        </p:nvSpPr>
        <p:spPr bwMode="auto">
          <a:xfrm>
            <a:off x="621030" y="670800"/>
            <a:ext cx="8153400" cy="1200329"/>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defTabSz="685800" fontAlgn="base">
              <a:spcBef>
                <a:spcPct val="0"/>
              </a:spcBef>
              <a:spcAft>
                <a:spcPct val="0"/>
              </a:spcAft>
            </a:pPr>
            <a:r>
              <a:rPr lang="en-US" sz="2400" i="1" dirty="0">
                <a:solidFill>
                  <a:schemeClr val="bg1"/>
                </a:solidFill>
                <a:latin typeface="Lucida Console" pitchFamily="49" charset="0"/>
              </a:rPr>
              <a:t>Immersion describes a cultural condition –an anxiety about what is real, and its corollaries of what is true and who we are.</a:t>
            </a:r>
          </a:p>
        </p:txBody>
      </p:sp>
      <p:pic>
        <p:nvPicPr>
          <p:cNvPr id="285700" name="Picture 4" descr="mriillustrat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43200" y="2133600"/>
            <a:ext cx="3429000" cy="3009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3890" y="217290"/>
            <a:ext cx="6934200" cy="381000"/>
          </a:xfrm>
          <a:prstGeom prst="rect">
            <a:avLst/>
          </a:prstGeom>
          <a:noFill/>
        </p:spPr>
        <p:txBody>
          <a:bodyPr wrap="square" rtlCol="0">
            <a:spAutoFit/>
          </a:bodyPr>
          <a:lstStyle/>
          <a:p>
            <a:r>
              <a:rPr lang="en-US" i="1" dirty="0">
                <a:solidFill>
                  <a:schemeClr val="bg1"/>
                </a:solidFill>
                <a:effectLst>
                  <a:outerShdw blurRad="38100" dist="38100" dir="2700000" algn="tl">
                    <a:srgbClr val="000000">
                      <a:alpha val="43137"/>
                    </a:srgbClr>
                  </a:outerShdw>
                </a:effectLst>
              </a:rPr>
              <a:t>My definition of “immersion”:</a:t>
            </a:r>
          </a:p>
        </p:txBody>
      </p:sp>
    </p:spTree>
    <p:extLst>
      <p:ext uri="{BB962C8B-B14F-4D97-AF65-F5344CB8AC3E}">
        <p14:creationId xmlns:p14="http://schemas.microsoft.com/office/powerpoint/2010/main" val="1401130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87746" name="Picture 2" descr="red-blue-shear"/>
          <p:cNvPicPr>
            <a:picLocks noGrp="1" noChangeAspect="1" noChangeArrowheads="1"/>
          </p:cNvPicPr>
          <p:nvPr>
            <p:ph idx="1"/>
          </p:nvPr>
        </p:nvPicPr>
        <p:blipFill>
          <a:blip r:embed="rId3" cstate="email">
            <a:lum bright="-48000" contrast="-8000"/>
            <a:extLst>
              <a:ext uri="{28A0092B-C50C-407E-A947-70E740481C1C}">
                <a14:useLocalDpi xmlns:a14="http://schemas.microsoft.com/office/drawing/2010/main"/>
              </a:ext>
            </a:extLst>
          </a:blip>
          <a:srcRect/>
          <a:stretch>
            <a:fillRect/>
          </a:stretch>
        </p:blipFill>
        <p:spPr>
          <a:xfrm>
            <a:off x="0" y="0"/>
            <a:ext cx="9144000" cy="51435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7747" name="Text Box 3"/>
          <p:cNvSpPr txBox="1">
            <a:spLocks noChangeArrowheads="1"/>
          </p:cNvSpPr>
          <p:nvPr/>
        </p:nvSpPr>
        <p:spPr bwMode="auto">
          <a:xfrm>
            <a:off x="2216944" y="783432"/>
            <a:ext cx="2983706"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base">
              <a:spcBef>
                <a:spcPct val="0"/>
              </a:spcBef>
              <a:spcAft>
                <a:spcPct val="0"/>
              </a:spcAft>
            </a:pPr>
            <a:endParaRPr lang="en-US" sz="2700" i="1">
              <a:solidFill>
                <a:srgbClr val="000000"/>
              </a:solidFill>
              <a:effectLst>
                <a:outerShdw blurRad="38100" dist="38100" dir="2700000" algn="tl">
                  <a:srgbClr val="C0C0C0"/>
                </a:outerShdw>
              </a:effectLst>
              <a:latin typeface="Lucida Console" pitchFamily="49" charset="0"/>
            </a:endParaRPr>
          </a:p>
        </p:txBody>
      </p:sp>
      <p:sp>
        <p:nvSpPr>
          <p:cNvPr id="287748" name="Text Box 4"/>
          <p:cNvSpPr txBox="1">
            <a:spLocks noChangeArrowheads="1"/>
          </p:cNvSpPr>
          <p:nvPr/>
        </p:nvSpPr>
        <p:spPr bwMode="auto">
          <a:xfrm>
            <a:off x="1143000" y="285750"/>
            <a:ext cx="6858000" cy="461665"/>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685800" fontAlgn="base">
              <a:spcBef>
                <a:spcPct val="50000"/>
              </a:spcBef>
              <a:spcAft>
                <a:spcPct val="0"/>
              </a:spcAft>
            </a:pPr>
            <a:r>
              <a:rPr lang="en-US" sz="2400" i="1">
                <a:solidFill>
                  <a:srgbClr val="FFFF00"/>
                </a:solidFill>
                <a:latin typeface="Lucida Console" pitchFamily="49" charset="0"/>
              </a:rPr>
              <a:t>Operational Components of Immersion</a:t>
            </a:r>
          </a:p>
        </p:txBody>
      </p:sp>
      <p:sp>
        <p:nvSpPr>
          <p:cNvPr id="287749" name="Text Box 5"/>
          <p:cNvSpPr txBox="1">
            <a:spLocks noChangeArrowheads="1"/>
          </p:cNvSpPr>
          <p:nvPr/>
        </p:nvSpPr>
        <p:spPr bwMode="auto">
          <a:xfrm>
            <a:off x="1314450" y="959257"/>
            <a:ext cx="6400800" cy="923330"/>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defTabSz="685800" fontAlgn="base">
              <a:spcBef>
                <a:spcPct val="50000"/>
              </a:spcBef>
              <a:spcAft>
                <a:spcPct val="0"/>
              </a:spcAft>
            </a:pPr>
            <a:r>
              <a:rPr lang="en-US" i="1" dirty="0">
                <a:solidFill>
                  <a:srgbClr val="FFFFFF"/>
                </a:solidFill>
                <a:latin typeface="Lucida Console" pitchFamily="49" charset="0"/>
              </a:rPr>
              <a:t>Direct Address of Viewer/Reader/Audience such that the viewers experience becomes subject of the medium</a:t>
            </a:r>
          </a:p>
        </p:txBody>
      </p:sp>
      <p:sp>
        <p:nvSpPr>
          <p:cNvPr id="287750" name="Text Box 6"/>
          <p:cNvSpPr txBox="1">
            <a:spLocks noChangeArrowheads="1"/>
          </p:cNvSpPr>
          <p:nvPr/>
        </p:nvSpPr>
        <p:spPr bwMode="auto">
          <a:xfrm>
            <a:off x="1371600" y="3231297"/>
            <a:ext cx="3886200" cy="369332"/>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685800" fontAlgn="base">
              <a:spcBef>
                <a:spcPct val="50000"/>
              </a:spcBef>
              <a:spcAft>
                <a:spcPct val="0"/>
              </a:spcAft>
            </a:pPr>
            <a:r>
              <a:rPr lang="en-US" i="1">
                <a:solidFill>
                  <a:srgbClr val="FFFFFF"/>
                </a:solidFill>
                <a:latin typeface="Lucida Console" pitchFamily="49" charset="0"/>
              </a:rPr>
              <a:t>Illusion</a:t>
            </a:r>
          </a:p>
        </p:txBody>
      </p:sp>
      <p:sp>
        <p:nvSpPr>
          <p:cNvPr id="287751" name="Text Box 7"/>
          <p:cNvSpPr txBox="1">
            <a:spLocks noChangeArrowheads="1"/>
          </p:cNvSpPr>
          <p:nvPr/>
        </p:nvSpPr>
        <p:spPr bwMode="auto">
          <a:xfrm>
            <a:off x="1314450" y="2057400"/>
            <a:ext cx="6400800" cy="923330"/>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defTabSz="685800" fontAlgn="base">
              <a:spcBef>
                <a:spcPct val="50000"/>
              </a:spcBef>
              <a:spcAft>
                <a:spcPct val="0"/>
              </a:spcAft>
            </a:pPr>
            <a:r>
              <a:rPr lang="en-US" i="1" dirty="0">
                <a:solidFill>
                  <a:srgbClr val="FFFFFF"/>
                </a:solidFill>
                <a:latin typeface="Lucida Console" pitchFamily="49" charset="0"/>
              </a:rPr>
              <a:t>Multi-Modal extended sensory engagement, i.e. wide angle vision, stereography, haptic interfaces, etc..</a:t>
            </a:r>
          </a:p>
        </p:txBody>
      </p:sp>
      <p:sp>
        <p:nvSpPr>
          <p:cNvPr id="287752" name="Text Box 8"/>
          <p:cNvSpPr txBox="1">
            <a:spLocks noChangeArrowheads="1"/>
          </p:cNvSpPr>
          <p:nvPr/>
        </p:nvSpPr>
        <p:spPr bwMode="auto">
          <a:xfrm>
            <a:off x="1371600" y="3771900"/>
            <a:ext cx="6629400" cy="1200329"/>
          </a:xfrm>
          <a:prstGeom prst="rect">
            <a:avLst/>
          </a:prstGeom>
          <a:noFill/>
          <a:ln>
            <a:noFill/>
          </a:ln>
          <a:effectLst>
            <a:outerShdw dist="45791" dir="3378596"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80808"/>
                </a:solidFill>
                <a:miter lim="800000"/>
                <a:headEnd/>
                <a:tailEnd/>
              </a14:hiddenLine>
            </a:ext>
          </a:extLst>
        </p:spPr>
        <p:txBody>
          <a:bodyPr wrap="square">
            <a:spAutoFit/>
          </a:bodyPr>
          <a:lstStyle/>
          <a:p>
            <a:pPr defTabSz="685800" fontAlgn="base">
              <a:spcBef>
                <a:spcPct val="0"/>
              </a:spcBef>
              <a:spcAft>
                <a:spcPct val="0"/>
              </a:spcAft>
            </a:pPr>
            <a:r>
              <a:rPr lang="en-US" b="1" i="1" dirty="0">
                <a:solidFill>
                  <a:srgbClr val="FFFF00"/>
                </a:solidFill>
                <a:latin typeface="Lucida Console" pitchFamily="49" charset="0"/>
              </a:rPr>
              <a:t>Immersion requires overcoming a threshold level of choreographed cultural engagements that transcend their usual </a:t>
            </a:r>
            <a:r>
              <a:rPr lang="en-US" b="1" i="1" dirty="0" err="1">
                <a:solidFill>
                  <a:srgbClr val="FFFF00"/>
                </a:solidFill>
                <a:latin typeface="Lucida Console" pitchFamily="49" charset="0"/>
              </a:rPr>
              <a:t>situatedness</a:t>
            </a:r>
            <a:r>
              <a:rPr lang="en-US" b="1" i="1" dirty="0">
                <a:solidFill>
                  <a:srgbClr val="FFFF00"/>
                </a:solidFill>
                <a:latin typeface="Lucida Console" pitchFamily="49" charset="0"/>
              </a:rPr>
              <a:t> within a non-mediated context. </a:t>
            </a:r>
            <a:endParaRPr lang="en-US" sz="2700" b="1" i="1" dirty="0">
              <a:solidFill>
                <a:srgbClr val="FFFF00"/>
              </a:solidFill>
              <a:latin typeface="Lucida Console" pitchFamily="49" charset="0"/>
            </a:endParaRPr>
          </a:p>
        </p:txBody>
      </p:sp>
    </p:spTree>
    <p:extLst>
      <p:ext uri="{BB962C8B-B14F-4D97-AF65-F5344CB8AC3E}">
        <p14:creationId xmlns:p14="http://schemas.microsoft.com/office/powerpoint/2010/main" val="20331152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7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77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77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5" presetClass="entr" presetSubtype="0" fill="hold" grpId="0" nodeType="clickEffect">
                                  <p:stCondLst>
                                    <p:cond delay="0"/>
                                  </p:stCondLst>
                                  <p:iterate type="lt">
                                    <p:tmPct val="10000"/>
                                  </p:iterate>
                                  <p:childTnLst>
                                    <p:set>
                                      <p:cBhvr>
                                        <p:cTn id="18" dur="1" fill="hold">
                                          <p:stCondLst>
                                            <p:cond delay="0"/>
                                          </p:stCondLst>
                                        </p:cTn>
                                        <p:tgtEl>
                                          <p:spTgt spid="287752"/>
                                        </p:tgtEl>
                                        <p:attrNameLst>
                                          <p:attrName>style.visibility</p:attrName>
                                        </p:attrNameLst>
                                      </p:cBhvr>
                                      <p:to>
                                        <p:strVal val="visible"/>
                                      </p:to>
                                    </p:set>
                                    <p:animEffect transition="in" filter="fade">
                                      <p:cBhvr>
                                        <p:cTn id="19" dur="200"/>
                                        <p:tgtEl>
                                          <p:spTgt spid="287752"/>
                                        </p:tgtEl>
                                      </p:cBhvr>
                                    </p:animEffect>
                                    <p:anim calcmode="lin" valueType="num">
                                      <p:cBhvr>
                                        <p:cTn id="20" dur="200" fill="hold"/>
                                        <p:tgtEl>
                                          <p:spTgt spid="287752"/>
                                        </p:tgtEl>
                                        <p:attrNameLst>
                                          <p:attrName>ppt_w</p:attrName>
                                        </p:attrNameLst>
                                      </p:cBhvr>
                                      <p:tavLst>
                                        <p:tav tm="0" fmla="#ppt_w*sin(2.5*pi*$)">
                                          <p:val>
                                            <p:fltVal val="0"/>
                                          </p:val>
                                        </p:tav>
                                        <p:tav tm="100000">
                                          <p:val>
                                            <p:fltVal val="1"/>
                                          </p:val>
                                        </p:tav>
                                      </p:tavLst>
                                    </p:anim>
                                    <p:anim calcmode="lin" valueType="num">
                                      <p:cBhvr>
                                        <p:cTn id="21" dur="200" fill="hold"/>
                                        <p:tgtEl>
                                          <p:spTgt spid="28775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9" grpId="0"/>
      <p:bldP spid="287750" grpId="0"/>
      <p:bldP spid="287751" grpId="0"/>
      <p:bldP spid="2877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2" name="Picture 2" descr="blue-yellow-neogeo"/>
          <p:cNvPicPr>
            <a:picLocks noChangeAspect="1" noChangeArrowheads="1"/>
          </p:cNvPicPr>
          <p:nvPr/>
        </p:nvPicPr>
        <p:blipFill>
          <a:blip r:embed="rId3" cstate="email">
            <a:lum bright="-37000"/>
            <a:extLst>
              <a:ext uri="{28A0092B-C50C-407E-A947-70E740481C1C}">
                <a14:useLocalDpi xmlns:a14="http://schemas.microsoft.com/office/drawing/2010/main"/>
              </a:ext>
            </a:extLst>
          </a:blip>
          <a:srcRect/>
          <a:stretch>
            <a:fillRect/>
          </a:stretch>
        </p:blipFill>
        <p:spPr bwMode="auto">
          <a:xfrm>
            <a:off x="-152400" y="0"/>
            <a:ext cx="9296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3" name="Text Box 3"/>
          <p:cNvSpPr txBox="1">
            <a:spLocks noChangeArrowheads="1"/>
          </p:cNvSpPr>
          <p:nvPr/>
        </p:nvSpPr>
        <p:spPr bwMode="auto">
          <a:xfrm>
            <a:off x="1143000" y="0"/>
            <a:ext cx="7029450" cy="369332"/>
          </a:xfrm>
          <a:prstGeom prst="rect">
            <a:avLst/>
          </a:prstGeom>
          <a:noFill/>
          <a:ln>
            <a:noFill/>
          </a:ln>
          <a:effectLst>
            <a:outerShdw dist="45791" dir="3378596"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685800" fontAlgn="base">
              <a:spcBef>
                <a:spcPct val="50000"/>
              </a:spcBef>
              <a:spcAft>
                <a:spcPct val="0"/>
              </a:spcAft>
            </a:pPr>
            <a:r>
              <a:rPr lang="en-US" i="1">
                <a:solidFill>
                  <a:srgbClr val="FFFFFF"/>
                </a:solidFill>
                <a:latin typeface="Lucida Console" pitchFamily="49" charset="0"/>
              </a:rPr>
              <a:t>Virtual Reality as a Medium of Immersion</a:t>
            </a:r>
          </a:p>
        </p:txBody>
      </p:sp>
      <p:grpSp>
        <p:nvGrpSpPr>
          <p:cNvPr id="291844" name="Group 4"/>
          <p:cNvGrpSpPr>
            <a:grpSpLocks/>
          </p:cNvGrpSpPr>
          <p:nvPr/>
        </p:nvGrpSpPr>
        <p:grpSpPr bwMode="auto">
          <a:xfrm>
            <a:off x="990600" y="457200"/>
            <a:ext cx="6296025" cy="1377554"/>
            <a:chOff x="-128" y="384"/>
            <a:chExt cx="5288" cy="1157"/>
          </a:xfrm>
        </p:grpSpPr>
        <p:pic>
          <p:nvPicPr>
            <p:cNvPr id="291845" name="Picture 5" descr="image1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24" y="384"/>
              <a:ext cx="2136"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1846" name="Group 6"/>
            <p:cNvGrpSpPr>
              <a:grpSpLocks/>
            </p:cNvGrpSpPr>
            <p:nvPr/>
          </p:nvGrpSpPr>
          <p:grpSpPr bwMode="auto">
            <a:xfrm>
              <a:off x="-128" y="432"/>
              <a:ext cx="3152" cy="1109"/>
              <a:chOff x="-128" y="528"/>
              <a:chExt cx="3152" cy="1109"/>
            </a:xfrm>
          </p:grpSpPr>
          <p:sp>
            <p:nvSpPr>
              <p:cNvPr id="291847" name="Text Box 7"/>
              <p:cNvSpPr txBox="1">
                <a:spLocks noChangeArrowheads="1"/>
              </p:cNvSpPr>
              <p:nvPr/>
            </p:nvSpPr>
            <p:spPr bwMode="auto">
              <a:xfrm>
                <a:off x="-128" y="528"/>
                <a:ext cx="3008" cy="543"/>
              </a:xfrm>
              <a:prstGeom prst="rect">
                <a:avLst/>
              </a:prstGeom>
              <a:noFill/>
              <a:ln>
                <a:noFill/>
              </a:ln>
              <a:effectLst>
                <a:outerShdw dist="45791" dir="3378596"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defTabSz="685800" fontAlgn="base">
                  <a:spcBef>
                    <a:spcPct val="50000"/>
                  </a:spcBef>
                  <a:spcAft>
                    <a:spcPct val="0"/>
                  </a:spcAft>
                </a:pPr>
                <a:r>
                  <a:rPr lang="en-US" i="1" dirty="0">
                    <a:solidFill>
                      <a:srgbClr val="CCCCFF"/>
                    </a:solidFill>
                    <a:latin typeface="Lucida Console" pitchFamily="49" charset="0"/>
                  </a:rPr>
                  <a:t>Direct Address of Viewer/Reader/Audience</a:t>
                </a:r>
              </a:p>
            </p:txBody>
          </p:sp>
          <p:sp>
            <p:nvSpPr>
              <p:cNvPr id="291848" name="Text Box 8"/>
              <p:cNvSpPr txBox="1">
                <a:spLocks noChangeArrowheads="1"/>
              </p:cNvSpPr>
              <p:nvPr/>
            </p:nvSpPr>
            <p:spPr bwMode="auto">
              <a:xfrm>
                <a:off x="1056" y="1152"/>
                <a:ext cx="1968" cy="485"/>
              </a:xfrm>
              <a:prstGeom prst="rect">
                <a:avLst/>
              </a:prstGeom>
              <a:noFill/>
              <a:ln>
                <a:noFill/>
              </a:ln>
              <a:effectLst>
                <a:outerShdw dist="45791" dir="3378596"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685800" fontAlgn="base">
                  <a:spcBef>
                    <a:spcPct val="50000"/>
                  </a:spcBef>
                  <a:spcAft>
                    <a:spcPct val="0"/>
                  </a:spcAft>
                </a:pPr>
                <a:r>
                  <a:rPr lang="en-US" sz="1050" b="1" i="1">
                    <a:solidFill>
                      <a:srgbClr val="FFFFFF"/>
                    </a:solidFill>
                    <a:latin typeface="Lucida Console" pitchFamily="49" charset="0"/>
                  </a:rPr>
                  <a:t>Avatar embodiment and interactivity as narrative engine</a:t>
                </a:r>
              </a:p>
            </p:txBody>
          </p:sp>
        </p:grpSp>
      </p:grpSp>
      <p:grpSp>
        <p:nvGrpSpPr>
          <p:cNvPr id="291849" name="Group 9"/>
          <p:cNvGrpSpPr>
            <a:grpSpLocks/>
          </p:cNvGrpSpPr>
          <p:nvPr/>
        </p:nvGrpSpPr>
        <p:grpSpPr bwMode="auto">
          <a:xfrm>
            <a:off x="1600200" y="1744265"/>
            <a:ext cx="5757863" cy="1751409"/>
            <a:chOff x="384" y="1657"/>
            <a:chExt cx="4836" cy="1471"/>
          </a:xfrm>
        </p:grpSpPr>
        <p:sp>
          <p:nvSpPr>
            <p:cNvPr id="291850" name="Text Box 10"/>
            <p:cNvSpPr txBox="1">
              <a:spLocks noChangeArrowheads="1"/>
            </p:cNvSpPr>
            <p:nvPr/>
          </p:nvSpPr>
          <p:spPr bwMode="auto">
            <a:xfrm>
              <a:off x="384" y="1776"/>
              <a:ext cx="1728" cy="427"/>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685800" fontAlgn="base">
                <a:spcBef>
                  <a:spcPct val="50000"/>
                </a:spcBef>
                <a:spcAft>
                  <a:spcPct val="0"/>
                </a:spcAft>
              </a:pPr>
              <a:r>
                <a:rPr lang="en-US" i="1">
                  <a:solidFill>
                    <a:srgbClr val="CCFFCC"/>
                  </a:solidFill>
                  <a:latin typeface="Lucida Console" pitchFamily="49" charset="0"/>
                </a:rPr>
                <a:t>Multi-Modal</a:t>
              </a:r>
              <a:r>
                <a:rPr lang="en-US" sz="2700" i="1">
                  <a:solidFill>
                    <a:srgbClr val="000000"/>
                  </a:solidFill>
                  <a:latin typeface="Lucida Console" pitchFamily="49" charset="0"/>
                </a:rPr>
                <a:t> </a:t>
              </a:r>
            </a:p>
          </p:txBody>
        </p:sp>
        <p:pic>
          <p:nvPicPr>
            <p:cNvPr id="291851" name="Picture 11" descr="glove0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20" y="1657"/>
              <a:ext cx="1600" cy="1471"/>
            </a:xfrm>
            <a:prstGeom prst="rect">
              <a:avLst/>
            </a:prstGeom>
            <a:noFill/>
            <a:extLst>
              <a:ext uri="{909E8E84-426E-40DD-AFC4-6F175D3DCCD1}">
                <a14:hiddenFill xmlns:a14="http://schemas.microsoft.com/office/drawing/2010/main">
                  <a:solidFill>
                    <a:srgbClr val="FFFFFF"/>
                  </a:solidFill>
                </a14:hiddenFill>
              </a:ext>
            </a:extLst>
          </p:spPr>
        </p:pic>
        <p:sp>
          <p:nvSpPr>
            <p:cNvPr id="291853" name="Text Box 13"/>
            <p:cNvSpPr txBox="1">
              <a:spLocks noChangeArrowheads="1"/>
            </p:cNvSpPr>
            <p:nvPr/>
          </p:nvSpPr>
          <p:spPr bwMode="auto">
            <a:xfrm>
              <a:off x="768" y="2304"/>
              <a:ext cx="2880" cy="824"/>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685800" fontAlgn="base">
                <a:spcBef>
                  <a:spcPct val="50000"/>
                </a:spcBef>
                <a:spcAft>
                  <a:spcPct val="0"/>
                </a:spcAft>
              </a:pPr>
              <a:r>
                <a:rPr lang="en-US" sz="1050" b="1" i="1">
                  <a:solidFill>
                    <a:srgbClr val="FFFFFF"/>
                  </a:solidFill>
                  <a:latin typeface="Lucida Console" pitchFamily="49" charset="0"/>
                </a:rPr>
                <a:t>Visual, Auditory and Tactile output</a:t>
              </a:r>
            </a:p>
            <a:p>
              <a:pPr defTabSz="685800" fontAlgn="base">
                <a:spcBef>
                  <a:spcPct val="50000"/>
                </a:spcBef>
                <a:spcAft>
                  <a:spcPct val="0"/>
                </a:spcAft>
              </a:pPr>
              <a:r>
                <a:rPr lang="en-US" sz="1050" b="1" i="1">
                  <a:solidFill>
                    <a:srgbClr val="FFFFFF"/>
                  </a:solidFill>
                  <a:latin typeface="Lucida Console" pitchFamily="49" charset="0"/>
                </a:rPr>
                <a:t>Inputs include actuators operated by multiple parts of the body, computer vision systems, environmental sensors along with algorithmic procedures.</a:t>
              </a:r>
            </a:p>
          </p:txBody>
        </p:sp>
      </p:grpSp>
      <p:grpSp>
        <p:nvGrpSpPr>
          <p:cNvPr id="291854" name="Group 14"/>
          <p:cNvGrpSpPr>
            <a:grpSpLocks/>
          </p:cNvGrpSpPr>
          <p:nvPr/>
        </p:nvGrpSpPr>
        <p:grpSpPr bwMode="auto">
          <a:xfrm>
            <a:off x="1428750" y="3657600"/>
            <a:ext cx="6572250" cy="1485900"/>
            <a:chOff x="240" y="3072"/>
            <a:chExt cx="5520" cy="1248"/>
          </a:xfrm>
        </p:grpSpPr>
        <p:sp>
          <p:nvSpPr>
            <p:cNvPr id="291855" name="Text Box 15"/>
            <p:cNvSpPr txBox="1">
              <a:spLocks noChangeArrowheads="1"/>
            </p:cNvSpPr>
            <p:nvPr/>
          </p:nvSpPr>
          <p:spPr bwMode="auto">
            <a:xfrm>
              <a:off x="240" y="3072"/>
              <a:ext cx="1680" cy="310"/>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685800" fontAlgn="base">
                <a:spcBef>
                  <a:spcPct val="50000"/>
                </a:spcBef>
                <a:spcAft>
                  <a:spcPct val="0"/>
                </a:spcAft>
              </a:pPr>
              <a:r>
                <a:rPr lang="en-US" i="1">
                  <a:solidFill>
                    <a:srgbClr val="FFCCFF"/>
                  </a:solidFill>
                  <a:latin typeface="Lucida Console" pitchFamily="49" charset="0"/>
                </a:rPr>
                <a:t>Illusion</a:t>
              </a:r>
            </a:p>
          </p:txBody>
        </p:sp>
        <p:pic>
          <p:nvPicPr>
            <p:cNvPr id="291856" name="Picture 16" descr="162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4" y="3360"/>
              <a:ext cx="1200" cy="818"/>
            </a:xfrm>
            <a:prstGeom prst="rect">
              <a:avLst/>
            </a:prstGeom>
            <a:noFill/>
            <a:extLst>
              <a:ext uri="{909E8E84-426E-40DD-AFC4-6F175D3DCCD1}">
                <a14:hiddenFill xmlns:a14="http://schemas.microsoft.com/office/drawing/2010/main">
                  <a:solidFill>
                    <a:srgbClr val="FFFFFF"/>
                  </a:solidFill>
                </a14:hiddenFill>
              </a:ext>
            </a:extLst>
          </p:spPr>
        </p:pic>
        <p:pic>
          <p:nvPicPr>
            <p:cNvPr id="291857" name="Picture 17" descr="cav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64" y="3264"/>
              <a:ext cx="1296" cy="971"/>
            </a:xfrm>
            <a:prstGeom prst="rect">
              <a:avLst/>
            </a:prstGeom>
            <a:noFill/>
            <a:extLst>
              <a:ext uri="{909E8E84-426E-40DD-AFC4-6F175D3DCCD1}">
                <a14:hiddenFill xmlns:a14="http://schemas.microsoft.com/office/drawing/2010/main">
                  <a:solidFill>
                    <a:srgbClr val="FFFFFF"/>
                  </a:solidFill>
                </a14:hiddenFill>
              </a:ext>
            </a:extLst>
          </p:spPr>
        </p:pic>
        <p:pic>
          <p:nvPicPr>
            <p:cNvPr id="291858" name="Picture 18" descr="steve_vr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504" y="3216"/>
              <a:ext cx="916" cy="1104"/>
            </a:xfrm>
            <a:prstGeom prst="rect">
              <a:avLst/>
            </a:prstGeom>
            <a:noFill/>
            <a:extLst>
              <a:ext uri="{909E8E84-426E-40DD-AFC4-6F175D3DCCD1}">
                <a14:hiddenFill xmlns:a14="http://schemas.microsoft.com/office/drawing/2010/main">
                  <a:solidFill>
                    <a:srgbClr val="FFFFFF"/>
                  </a:solidFill>
                </a14:hiddenFill>
              </a:ext>
            </a:extLst>
          </p:spPr>
        </p:pic>
        <p:sp>
          <p:nvSpPr>
            <p:cNvPr id="291859" name="Text Box 19"/>
            <p:cNvSpPr txBox="1">
              <a:spLocks noChangeArrowheads="1"/>
            </p:cNvSpPr>
            <p:nvPr/>
          </p:nvSpPr>
          <p:spPr bwMode="auto">
            <a:xfrm>
              <a:off x="288" y="3408"/>
              <a:ext cx="1968" cy="824"/>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685800" fontAlgn="base">
                <a:spcBef>
                  <a:spcPct val="50000"/>
                </a:spcBef>
                <a:spcAft>
                  <a:spcPct val="0"/>
                </a:spcAft>
              </a:pPr>
              <a:r>
                <a:rPr lang="en-US" sz="1050" b="1" i="1">
                  <a:solidFill>
                    <a:srgbClr val="FFFFFF"/>
                  </a:solidFill>
                  <a:latin typeface="Lucida Console" pitchFamily="49" charset="0"/>
                </a:rPr>
                <a:t>Perspectival Stereography, coupled to head and vision tracking</a:t>
              </a:r>
            </a:p>
            <a:p>
              <a:pPr defTabSz="685800" fontAlgn="base">
                <a:spcBef>
                  <a:spcPct val="50000"/>
                </a:spcBef>
                <a:spcAft>
                  <a:spcPct val="0"/>
                </a:spcAft>
              </a:pPr>
              <a:r>
                <a:rPr lang="en-US" sz="1050" b="1" i="1">
                  <a:solidFill>
                    <a:srgbClr val="FFFFFF"/>
                  </a:solidFill>
                  <a:latin typeface="Lucida Console" pitchFamily="49" charset="0"/>
                </a:rPr>
                <a:t>Synchronous, multi-plane display</a:t>
              </a:r>
            </a:p>
          </p:txBody>
        </p:sp>
      </p:grpSp>
    </p:spTree>
    <p:extLst>
      <p:ext uri="{BB962C8B-B14F-4D97-AF65-F5344CB8AC3E}">
        <p14:creationId xmlns:p14="http://schemas.microsoft.com/office/powerpoint/2010/main" val="2040629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18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18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1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8" name="Picture 2" descr="fractal"/>
          <p:cNvPicPr>
            <a:picLocks noChangeAspect="1" noChangeArrowheads="1"/>
          </p:cNvPicPr>
          <p:nvPr/>
        </p:nvPicPr>
        <p:blipFill>
          <a:blip r:embed="rId3">
            <a:lum bright="50000" contrast="-56000"/>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5939" name="Picture 3" descr="nadar"/>
          <p:cNvPicPr>
            <a:picLocks noChangeAspect="1" noChangeArrowheads="1"/>
          </p:cNvPicPr>
          <p:nvPr/>
        </p:nvPicPr>
        <p:blipFill>
          <a:blip r:embed="rId4">
            <a:lum bright="32000" contrast="-46000"/>
            <a:extLst>
              <a:ext uri="{28A0092B-C50C-407E-A947-70E740481C1C}">
                <a14:useLocalDpi xmlns:a14="http://schemas.microsoft.com/office/drawing/2010/main"/>
              </a:ext>
            </a:extLst>
          </a:blip>
          <a:srcRect/>
          <a:stretch>
            <a:fillRect/>
          </a:stretch>
        </p:blipFill>
        <p:spPr bwMode="auto">
          <a:xfrm>
            <a:off x="-8335" y="0"/>
            <a:ext cx="2065735" cy="273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40" name="Rectangle 4"/>
          <p:cNvSpPr>
            <a:spLocks noGrp="1" noChangeArrowheads="1"/>
          </p:cNvSpPr>
          <p:nvPr>
            <p:ph type="title"/>
          </p:nvPr>
        </p:nvSpPr>
        <p:spPr>
          <a:xfrm>
            <a:off x="1828800" y="228600"/>
            <a:ext cx="5829300" cy="571500"/>
          </a:xfrm>
        </p:spPr>
        <p:txBody>
          <a:bodyPr/>
          <a:lstStyle/>
          <a:p>
            <a:r>
              <a:rPr lang="en-US" sz="2700" b="1" i="1">
                <a:solidFill>
                  <a:schemeClr val="tx1"/>
                </a:solidFill>
              </a:rPr>
              <a:t>Immersion Antecedents</a:t>
            </a:r>
          </a:p>
        </p:txBody>
      </p:sp>
      <p:sp>
        <p:nvSpPr>
          <p:cNvPr id="295941" name="Text Box 5"/>
          <p:cNvSpPr txBox="1">
            <a:spLocks noChangeArrowheads="1"/>
          </p:cNvSpPr>
          <p:nvPr/>
        </p:nvSpPr>
        <p:spPr bwMode="auto">
          <a:xfrm>
            <a:off x="4114800" y="3365897"/>
            <a:ext cx="13716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685800" eaLnBrk="0" fontAlgn="base" hangingPunct="0">
              <a:spcBef>
                <a:spcPct val="50000"/>
              </a:spcBef>
              <a:spcAft>
                <a:spcPct val="0"/>
              </a:spcAft>
            </a:pPr>
            <a:endParaRPr lang="en-US" b="1">
              <a:solidFill>
                <a:srgbClr val="000000"/>
              </a:solidFill>
              <a:latin typeface="Times New Roman" pitchFamily="18" charset="0"/>
            </a:endParaRPr>
          </a:p>
        </p:txBody>
      </p:sp>
      <p:pic>
        <p:nvPicPr>
          <p:cNvPr id="295942" name="Picture 6" descr="durertrasnptilt"/>
          <p:cNvPicPr>
            <a:picLocks noChangeAspect="1" noChangeArrowheads="1"/>
          </p:cNvPicPr>
          <p:nvPr/>
        </p:nvPicPr>
        <p:blipFill>
          <a:blip r:embed="rId5" cstate="email">
            <a:lum bright="26000" contrast="8000"/>
            <a:extLst>
              <a:ext uri="{28A0092B-C50C-407E-A947-70E740481C1C}">
                <a14:useLocalDpi xmlns:a14="http://schemas.microsoft.com/office/drawing/2010/main"/>
              </a:ext>
            </a:extLst>
          </a:blip>
          <a:srcRect/>
          <a:stretch>
            <a:fillRect/>
          </a:stretch>
        </p:blipFill>
        <p:spPr bwMode="auto">
          <a:xfrm>
            <a:off x="5867400" y="2627380"/>
            <a:ext cx="3284935" cy="251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43" name="Text Box 7"/>
          <p:cNvSpPr txBox="1">
            <a:spLocks noChangeArrowheads="1"/>
          </p:cNvSpPr>
          <p:nvPr/>
        </p:nvSpPr>
        <p:spPr bwMode="auto">
          <a:xfrm>
            <a:off x="2457450" y="1200150"/>
            <a:ext cx="3486150" cy="2585323"/>
          </a:xfrm>
          <a:prstGeom prst="rect">
            <a:avLst/>
          </a:prstGeom>
          <a:gradFill rotWithShape="1">
            <a:gsLst>
              <a:gs pos="0">
                <a:srgbClr val="FFCCFF">
                  <a:alpha val="59000"/>
                </a:srgbClr>
              </a:gs>
              <a:gs pos="100000">
                <a:srgbClr val="FFCCFF">
                  <a:gamma/>
                  <a:shade val="46275"/>
                  <a:invGamma/>
                  <a:alpha val="4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685800" fontAlgn="base">
              <a:spcBef>
                <a:spcPct val="50000"/>
              </a:spcBef>
              <a:spcAft>
                <a:spcPct val="0"/>
              </a:spcAft>
            </a:pPr>
            <a:r>
              <a:rPr lang="en-US" sz="2700" i="1" dirty="0">
                <a:solidFill>
                  <a:srgbClr val="000000"/>
                </a:solidFill>
                <a:latin typeface="Lucida Console" pitchFamily="49" charset="0"/>
              </a:rPr>
              <a:t>Immersive forms arise out of the promise and anxiety of cultural transformation</a:t>
            </a:r>
          </a:p>
        </p:txBody>
      </p:sp>
    </p:spTree>
    <p:extLst>
      <p:ext uri="{BB962C8B-B14F-4D97-AF65-F5344CB8AC3E}">
        <p14:creationId xmlns:p14="http://schemas.microsoft.com/office/powerpoint/2010/main" val="3996020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perspgrid"/>
          <p:cNvPicPr>
            <a:picLocks noChangeAspect="1" noChangeArrowheads="1"/>
          </p:cNvPicPr>
          <p:nvPr/>
        </p:nvPicPr>
        <p:blipFill>
          <a:blip r:embed="rId3">
            <a:lum bright="78000" contrast="-62000"/>
            <a:extLst>
              <a:ext uri="{28A0092B-C50C-407E-A947-70E740481C1C}">
                <a14:useLocalDpi xmlns:a14="http://schemas.microsoft.com/office/drawing/2010/main"/>
              </a:ext>
            </a:extLst>
          </a:blip>
          <a:srcRect/>
          <a:stretch>
            <a:fillRect/>
          </a:stretch>
        </p:blipFill>
        <p:spPr bwMode="auto">
          <a:xfrm>
            <a:off x="1143000" y="57150"/>
            <a:ext cx="6858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Rectangle 3"/>
          <p:cNvSpPr>
            <a:spLocks noGrp="1" noChangeArrowheads="1"/>
          </p:cNvSpPr>
          <p:nvPr>
            <p:ph type="body" idx="1"/>
          </p:nvPr>
        </p:nvSpPr>
        <p:spPr>
          <a:xfrm>
            <a:off x="1257300" y="971550"/>
            <a:ext cx="3771900" cy="2806304"/>
          </a:xfrm>
        </p:spPr>
        <p:txBody>
          <a:bodyPr/>
          <a:lstStyle/>
          <a:p>
            <a:pPr eaLnBrk="1" hangingPunct="1">
              <a:spcBef>
                <a:spcPct val="35000"/>
              </a:spcBef>
              <a:buFontTx/>
              <a:buNone/>
            </a:pPr>
            <a:r>
              <a:rPr lang="en-US" altLang="en-US" sz="975" b="1" i="1"/>
              <a:t>Western Culture</a:t>
            </a:r>
          </a:p>
          <a:p>
            <a:pPr eaLnBrk="1" hangingPunct="1">
              <a:spcBef>
                <a:spcPct val="35000"/>
              </a:spcBef>
            </a:pPr>
            <a:r>
              <a:rPr lang="en-US" altLang="en-US" sz="975" b="1" i="1"/>
              <a:t>15</a:t>
            </a:r>
            <a:r>
              <a:rPr lang="en-US" altLang="en-US" sz="975" b="1" i="1" baseline="30000"/>
              <a:t>th</a:t>
            </a:r>
            <a:r>
              <a:rPr lang="en-US" altLang="en-US" sz="975" b="1" i="1"/>
              <a:t> – 17</a:t>
            </a:r>
            <a:r>
              <a:rPr lang="en-US" altLang="en-US" sz="975" b="1" i="1" baseline="30000"/>
              <a:t>th</a:t>
            </a:r>
            <a:r>
              <a:rPr lang="en-US" altLang="en-US" sz="975" b="1" i="1"/>
              <a:t> Century</a:t>
            </a:r>
          </a:p>
          <a:p>
            <a:pPr lvl="1" eaLnBrk="1" hangingPunct="1">
              <a:lnSpc>
                <a:spcPct val="65000"/>
              </a:lnSpc>
              <a:spcBef>
                <a:spcPct val="35000"/>
              </a:spcBef>
            </a:pPr>
            <a:r>
              <a:rPr lang="en-US" altLang="en-US" sz="1050" b="1"/>
              <a:t>Printing</a:t>
            </a:r>
            <a:endParaRPr lang="en-US" altLang="en-US" sz="1050" b="1" i="1"/>
          </a:p>
          <a:p>
            <a:pPr lvl="1" eaLnBrk="1" hangingPunct="1">
              <a:lnSpc>
                <a:spcPct val="65000"/>
              </a:lnSpc>
              <a:spcBef>
                <a:spcPct val="35000"/>
              </a:spcBef>
            </a:pPr>
            <a:r>
              <a:rPr lang="en-US" altLang="en-US" sz="1050" b="1"/>
              <a:t>Glass Lenses</a:t>
            </a:r>
          </a:p>
          <a:p>
            <a:pPr lvl="1" eaLnBrk="1" hangingPunct="1">
              <a:lnSpc>
                <a:spcPct val="65000"/>
              </a:lnSpc>
              <a:spcBef>
                <a:spcPct val="35000"/>
              </a:spcBef>
            </a:pPr>
            <a:r>
              <a:rPr lang="en-US" altLang="en-US" sz="1050" b="1"/>
              <a:t>Perspective </a:t>
            </a:r>
            <a:endParaRPr lang="en-US" altLang="en-US" sz="450" b="1"/>
          </a:p>
          <a:p>
            <a:pPr lvl="1" eaLnBrk="1" hangingPunct="1">
              <a:lnSpc>
                <a:spcPct val="65000"/>
              </a:lnSpc>
              <a:spcBef>
                <a:spcPct val="35000"/>
              </a:spcBef>
            </a:pPr>
            <a:endParaRPr lang="en-US" altLang="en-US" sz="1050" b="1"/>
          </a:p>
          <a:p>
            <a:pPr>
              <a:lnSpc>
                <a:spcPct val="90000"/>
              </a:lnSpc>
              <a:spcBef>
                <a:spcPct val="0"/>
              </a:spcBef>
            </a:pPr>
            <a:r>
              <a:rPr lang="en-US" altLang="en-US" sz="975" b="1" i="1"/>
              <a:t>18</a:t>
            </a:r>
            <a:r>
              <a:rPr lang="en-US" altLang="en-US" sz="975" b="1" i="1" baseline="30000"/>
              <a:t>th</a:t>
            </a:r>
            <a:r>
              <a:rPr lang="en-US" altLang="en-US" sz="975" b="1" i="1"/>
              <a:t> Century</a:t>
            </a:r>
          </a:p>
          <a:p>
            <a:pPr lvl="1" eaLnBrk="1" hangingPunct="1">
              <a:lnSpc>
                <a:spcPct val="65000"/>
              </a:lnSpc>
              <a:spcBef>
                <a:spcPct val="35000"/>
              </a:spcBef>
            </a:pPr>
            <a:r>
              <a:rPr lang="en-US" altLang="en-US" sz="1050" b="1"/>
              <a:t>Mass Literacy</a:t>
            </a:r>
          </a:p>
          <a:p>
            <a:pPr lvl="1" eaLnBrk="1" hangingPunct="1">
              <a:lnSpc>
                <a:spcPct val="65000"/>
              </a:lnSpc>
              <a:spcBef>
                <a:spcPct val="35000"/>
              </a:spcBef>
            </a:pPr>
            <a:r>
              <a:rPr lang="en-US" altLang="en-US" sz="1050" b="1"/>
              <a:t>Printed illustration </a:t>
            </a:r>
          </a:p>
          <a:p>
            <a:pPr lvl="1" eaLnBrk="1" hangingPunct="1">
              <a:lnSpc>
                <a:spcPct val="65000"/>
              </a:lnSpc>
              <a:spcBef>
                <a:spcPct val="35000"/>
              </a:spcBef>
            </a:pPr>
            <a:r>
              <a:rPr lang="en-US" altLang="en-US" sz="1050" b="1"/>
              <a:t>Science, Democracy </a:t>
            </a:r>
          </a:p>
          <a:p>
            <a:pPr lvl="1" eaLnBrk="1" hangingPunct="1">
              <a:lnSpc>
                <a:spcPct val="65000"/>
              </a:lnSpc>
              <a:spcBef>
                <a:spcPct val="35000"/>
              </a:spcBef>
            </a:pPr>
            <a:endParaRPr lang="en-US" altLang="en-US" sz="1050" b="1"/>
          </a:p>
          <a:p>
            <a:pPr eaLnBrk="1" hangingPunct="1"/>
            <a:r>
              <a:rPr lang="en-US" altLang="en-US" sz="975" b="1" i="1"/>
              <a:t>19</a:t>
            </a:r>
            <a:r>
              <a:rPr lang="en-US" altLang="en-US" sz="975" b="1" i="1" baseline="30000"/>
              <a:t>th</a:t>
            </a:r>
            <a:r>
              <a:rPr lang="en-US" altLang="en-US" sz="975" b="1" i="1"/>
              <a:t> Century</a:t>
            </a:r>
          </a:p>
          <a:p>
            <a:pPr lvl="1" eaLnBrk="1" hangingPunct="1">
              <a:lnSpc>
                <a:spcPct val="65000"/>
              </a:lnSpc>
              <a:spcBef>
                <a:spcPct val="35000"/>
              </a:spcBef>
            </a:pPr>
            <a:r>
              <a:rPr lang="en-US" altLang="en-US" sz="1050" b="1"/>
              <a:t>Mass Education, public libraries</a:t>
            </a:r>
          </a:p>
          <a:p>
            <a:pPr lvl="1" eaLnBrk="1" hangingPunct="1">
              <a:lnSpc>
                <a:spcPct val="65000"/>
              </a:lnSpc>
              <a:spcBef>
                <a:spcPct val="35000"/>
              </a:spcBef>
            </a:pPr>
            <a:r>
              <a:rPr lang="en-US" altLang="en-US" sz="1050" b="1"/>
              <a:t>Photography, cinema </a:t>
            </a:r>
          </a:p>
          <a:p>
            <a:pPr lvl="1" eaLnBrk="1" hangingPunct="1">
              <a:lnSpc>
                <a:spcPct val="65000"/>
              </a:lnSpc>
              <a:spcBef>
                <a:spcPct val="35000"/>
              </a:spcBef>
            </a:pPr>
            <a:r>
              <a:rPr lang="en-US" altLang="en-US" sz="1050" b="1"/>
              <a:t>Global Connection, closed frontier</a:t>
            </a:r>
          </a:p>
          <a:p>
            <a:pPr lvl="1" eaLnBrk="1" hangingPunct="1">
              <a:lnSpc>
                <a:spcPct val="65000"/>
              </a:lnSpc>
              <a:spcBef>
                <a:spcPct val="35000"/>
              </a:spcBef>
            </a:pPr>
            <a:endParaRPr lang="en-US" altLang="en-US" sz="1050" b="1"/>
          </a:p>
          <a:p>
            <a:pPr eaLnBrk="1" hangingPunct="1">
              <a:buClr>
                <a:schemeClr val="tx1"/>
              </a:buClr>
            </a:pPr>
            <a:r>
              <a:rPr lang="en-US" altLang="en-US" sz="975" b="1" i="1"/>
              <a:t>20</a:t>
            </a:r>
            <a:r>
              <a:rPr lang="en-US" altLang="en-US" sz="975" b="1" i="1" baseline="30000"/>
              <a:t>th</a:t>
            </a:r>
            <a:r>
              <a:rPr lang="en-US" altLang="en-US" sz="975" b="1" i="1"/>
              <a:t> Century</a:t>
            </a:r>
          </a:p>
          <a:p>
            <a:pPr lvl="1" eaLnBrk="1" hangingPunct="1">
              <a:lnSpc>
                <a:spcPct val="65000"/>
              </a:lnSpc>
              <a:spcBef>
                <a:spcPct val="35000"/>
              </a:spcBef>
            </a:pPr>
            <a:r>
              <a:rPr lang="en-US" altLang="en-US" sz="1050" b="1"/>
              <a:t>Computing</a:t>
            </a:r>
          </a:p>
          <a:p>
            <a:pPr lvl="1" eaLnBrk="1" hangingPunct="1">
              <a:lnSpc>
                <a:spcPct val="65000"/>
              </a:lnSpc>
              <a:spcBef>
                <a:spcPct val="35000"/>
              </a:spcBef>
            </a:pPr>
            <a:r>
              <a:rPr lang="en-US" altLang="en-US" sz="1050" b="1"/>
              <a:t>Telecommunication</a:t>
            </a:r>
          </a:p>
          <a:p>
            <a:pPr lvl="1" eaLnBrk="1" hangingPunct="1">
              <a:lnSpc>
                <a:spcPct val="65000"/>
              </a:lnSpc>
              <a:spcBef>
                <a:spcPct val="35000"/>
              </a:spcBef>
            </a:pPr>
            <a:r>
              <a:rPr lang="en-US" altLang="en-US" sz="1050" b="1"/>
              <a:t>Abstraction</a:t>
            </a:r>
          </a:p>
          <a:p>
            <a:pPr eaLnBrk="1" hangingPunct="1"/>
            <a:r>
              <a:rPr lang="en-US" altLang="en-US" sz="975" b="1" i="1"/>
              <a:t>21</a:t>
            </a:r>
            <a:r>
              <a:rPr lang="en-US" altLang="en-US" sz="975" b="1" i="1" baseline="30000"/>
              <a:t>st</a:t>
            </a:r>
            <a:r>
              <a:rPr lang="en-US" altLang="en-US" sz="975" b="1" i="1"/>
              <a:t> Century</a:t>
            </a:r>
          </a:p>
          <a:p>
            <a:pPr lvl="1" eaLnBrk="1" hangingPunct="1"/>
            <a:r>
              <a:rPr lang="en-US" altLang="en-US" sz="1050" b="1" i="1"/>
              <a:t>Visualization – </a:t>
            </a:r>
            <a:r>
              <a:rPr lang="en-US" altLang="en-US" sz="825" b="1">
                <a:latin typeface="Times New Roman" panose="02020603050405020304" pitchFamily="18" charset="0"/>
              </a:rPr>
              <a:t>a rubric for how meaning is created</a:t>
            </a:r>
          </a:p>
          <a:p>
            <a:pPr lvl="1" eaLnBrk="1" hangingPunct="1"/>
            <a:r>
              <a:rPr lang="en-US" altLang="en-US" sz="1050" b="1" i="1">
                <a:latin typeface="Times New Roman" panose="02020603050405020304" pitchFamily="18" charset="0"/>
              </a:rPr>
              <a:t>Gaming – </a:t>
            </a:r>
            <a:r>
              <a:rPr lang="en-US" altLang="en-US" sz="825" b="1">
                <a:latin typeface="Times New Roman" panose="02020603050405020304" pitchFamily="18" charset="0"/>
              </a:rPr>
              <a:t>a new cinematic, synthesizing form</a:t>
            </a:r>
          </a:p>
          <a:p>
            <a:pPr lvl="1" eaLnBrk="1" hangingPunct="1">
              <a:buFontTx/>
              <a:buNone/>
            </a:pPr>
            <a:endParaRPr lang="en-US" altLang="en-US" sz="825" b="1">
              <a:latin typeface="Times New Roman" panose="02020603050405020304" pitchFamily="18" charset="0"/>
            </a:endParaRPr>
          </a:p>
        </p:txBody>
      </p:sp>
      <p:sp>
        <p:nvSpPr>
          <p:cNvPr id="81924" name="Text Box 4"/>
          <p:cNvSpPr txBox="1">
            <a:spLocks noChangeArrowheads="1"/>
          </p:cNvSpPr>
          <p:nvPr/>
        </p:nvSpPr>
        <p:spPr bwMode="auto">
          <a:xfrm>
            <a:off x="4857750" y="1028700"/>
            <a:ext cx="3486150" cy="388327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E3D9E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5009" tIns="36909" rIns="75009" bIns="36909">
            <a:spAutoFit/>
          </a:bodyPr>
          <a:lstStyle>
            <a:lvl1pPr>
              <a:spcBef>
                <a:spcPct val="20000"/>
              </a:spcBef>
              <a:buChar char="•"/>
              <a:defRPr sz="31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7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3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19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19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9pPr>
          </a:lstStyle>
          <a:p>
            <a:pPr>
              <a:spcBef>
                <a:spcPct val="50000"/>
              </a:spcBef>
              <a:buFontTx/>
              <a:buNone/>
            </a:pPr>
            <a:r>
              <a:rPr lang="en-US" altLang="en-US" sz="900" i="1">
                <a:ea typeface="MS PGothic" panose="020B0600070205080204" pitchFamily="34" charset="-128"/>
              </a:rPr>
              <a:t>Crisis: Religious Upheaval (e.g. 30 Years War)</a:t>
            </a:r>
          </a:p>
          <a:p>
            <a:pPr>
              <a:spcBef>
                <a:spcPct val="50000"/>
              </a:spcBef>
              <a:buFontTx/>
              <a:buNone/>
            </a:pPr>
            <a:r>
              <a:rPr lang="en-US" altLang="en-US" sz="900">
                <a:ea typeface="MS PGothic" panose="020B0600070205080204" pitchFamily="34" charset="-128"/>
              </a:rPr>
              <a:t>     Quandary: Renaissance vs. Rigid Doctrine</a:t>
            </a:r>
          </a:p>
          <a:p>
            <a:pPr>
              <a:spcBef>
                <a:spcPct val="50000"/>
              </a:spcBef>
              <a:buFontTx/>
              <a:buNone/>
            </a:pPr>
            <a:endParaRPr lang="en-US" altLang="en-US" sz="900">
              <a:ea typeface="MS PGothic" panose="020B0600070205080204" pitchFamily="34" charset="-128"/>
            </a:endParaRPr>
          </a:p>
          <a:p>
            <a:pPr>
              <a:spcBef>
                <a:spcPct val="50000"/>
              </a:spcBef>
              <a:buFontTx/>
              <a:buNone/>
            </a:pPr>
            <a:endParaRPr lang="en-US" altLang="en-US" sz="900">
              <a:ea typeface="MS PGothic" panose="020B0600070205080204" pitchFamily="34" charset="-128"/>
            </a:endParaRPr>
          </a:p>
          <a:p>
            <a:pPr>
              <a:spcBef>
                <a:spcPct val="50000"/>
              </a:spcBef>
              <a:buFontTx/>
              <a:buNone/>
            </a:pPr>
            <a:r>
              <a:rPr lang="en-US" altLang="en-US" sz="900" i="1">
                <a:ea typeface="MS PGothic" panose="020B0600070205080204" pitchFamily="34" charset="-128"/>
              </a:rPr>
              <a:t>Crisis: </a:t>
            </a:r>
            <a:r>
              <a:rPr lang="en-US" altLang="en-US" sz="900">
                <a:ea typeface="MS PGothic" panose="020B0600070205080204" pitchFamily="34" charset="-128"/>
              </a:rPr>
              <a:t>B</a:t>
            </a:r>
            <a:r>
              <a:rPr lang="en-US" altLang="en-US" sz="900" i="1">
                <a:ea typeface="MS PGothic" panose="020B0600070205080204" pitchFamily="34" charset="-128"/>
              </a:rPr>
              <a:t>ourgeois Revolution</a:t>
            </a:r>
            <a:endParaRPr lang="en-US" altLang="en-US" sz="900">
              <a:ea typeface="MS PGothic" panose="020B0600070205080204" pitchFamily="34" charset="-128"/>
            </a:endParaRPr>
          </a:p>
          <a:p>
            <a:pPr>
              <a:spcBef>
                <a:spcPct val="50000"/>
              </a:spcBef>
              <a:buFontTx/>
              <a:buNone/>
            </a:pPr>
            <a:r>
              <a:rPr lang="en-US" altLang="en-US" sz="900">
                <a:ea typeface="MS PGothic" panose="020B0600070205080204" pitchFamily="34" charset="-128"/>
              </a:rPr>
              <a:t>      Quandary:  Enlightenment vs. old hierarchies</a:t>
            </a:r>
          </a:p>
          <a:p>
            <a:pPr>
              <a:spcBef>
                <a:spcPct val="50000"/>
              </a:spcBef>
              <a:buFontTx/>
              <a:buNone/>
            </a:pPr>
            <a:endParaRPr lang="en-US" altLang="en-US" sz="900">
              <a:ea typeface="MS PGothic" panose="020B0600070205080204" pitchFamily="34" charset="-128"/>
            </a:endParaRPr>
          </a:p>
          <a:p>
            <a:pPr>
              <a:spcBef>
                <a:spcPct val="50000"/>
              </a:spcBef>
              <a:buFontTx/>
              <a:buNone/>
            </a:pPr>
            <a:endParaRPr lang="en-US" altLang="en-US" sz="900" i="1">
              <a:ea typeface="MS PGothic" panose="020B0600070205080204" pitchFamily="34" charset="-128"/>
            </a:endParaRPr>
          </a:p>
          <a:p>
            <a:pPr>
              <a:spcBef>
                <a:spcPct val="50000"/>
              </a:spcBef>
              <a:buFontTx/>
              <a:buNone/>
            </a:pPr>
            <a:r>
              <a:rPr lang="en-US" altLang="en-US" sz="900" i="1">
                <a:ea typeface="MS PGothic" panose="020B0600070205080204" pitchFamily="34" charset="-128"/>
              </a:rPr>
              <a:t>Crisis: Nationalism-Colonialism-suffrage</a:t>
            </a:r>
            <a:endParaRPr lang="en-US" altLang="en-US" sz="900">
              <a:ea typeface="MS PGothic" panose="020B0600070205080204" pitchFamily="34" charset="-128"/>
            </a:endParaRPr>
          </a:p>
          <a:p>
            <a:pPr>
              <a:spcBef>
                <a:spcPct val="50000"/>
              </a:spcBef>
              <a:buFontTx/>
              <a:buNone/>
            </a:pPr>
            <a:r>
              <a:rPr lang="en-US" altLang="en-US" sz="900">
                <a:ea typeface="MS PGothic" panose="020B0600070205080204" pitchFamily="34" charset="-128"/>
              </a:rPr>
              <a:t>      Quandary:  Industrialism vs. Nostalgia</a:t>
            </a:r>
          </a:p>
          <a:p>
            <a:pPr>
              <a:spcBef>
                <a:spcPct val="50000"/>
              </a:spcBef>
              <a:buFontTx/>
              <a:buNone/>
            </a:pPr>
            <a:endParaRPr lang="en-US" altLang="en-US" sz="900">
              <a:ea typeface="MS PGothic" panose="020B0600070205080204" pitchFamily="34" charset="-128"/>
            </a:endParaRPr>
          </a:p>
          <a:p>
            <a:pPr>
              <a:spcBef>
                <a:spcPct val="50000"/>
              </a:spcBef>
              <a:buFontTx/>
              <a:buNone/>
            </a:pPr>
            <a:endParaRPr lang="en-US" altLang="en-US" sz="900">
              <a:ea typeface="MS PGothic" panose="020B0600070205080204" pitchFamily="34" charset="-128"/>
            </a:endParaRPr>
          </a:p>
          <a:p>
            <a:pPr>
              <a:spcBef>
                <a:spcPct val="50000"/>
              </a:spcBef>
              <a:buFontTx/>
              <a:buNone/>
            </a:pPr>
            <a:endParaRPr lang="en-US" altLang="en-US" sz="900">
              <a:ea typeface="MS PGothic" panose="020B0600070205080204" pitchFamily="34" charset="-128"/>
            </a:endParaRPr>
          </a:p>
          <a:p>
            <a:pPr>
              <a:spcBef>
                <a:spcPct val="50000"/>
              </a:spcBef>
              <a:buFontTx/>
              <a:buNone/>
            </a:pPr>
            <a:r>
              <a:rPr lang="en-US" altLang="en-US" sz="900" i="1">
                <a:ea typeface="MS PGothic" panose="020B0600070205080204" pitchFamily="34" charset="-128"/>
              </a:rPr>
              <a:t>Crisis: Dogmatic ideologies</a:t>
            </a:r>
            <a:endParaRPr lang="en-US" altLang="en-US" sz="900">
              <a:ea typeface="MS PGothic" panose="020B0600070205080204" pitchFamily="34" charset="-128"/>
            </a:endParaRPr>
          </a:p>
          <a:p>
            <a:pPr>
              <a:spcBef>
                <a:spcPct val="50000"/>
              </a:spcBef>
              <a:buFontTx/>
              <a:buNone/>
            </a:pPr>
            <a:r>
              <a:rPr lang="en-US" altLang="en-US" sz="900">
                <a:ea typeface="MS PGothic" panose="020B0600070205080204" pitchFamily="34" charset="-128"/>
              </a:rPr>
              <a:t>      Quandary:  Modernism vs. Subjectivism</a:t>
            </a:r>
          </a:p>
          <a:p>
            <a:pPr>
              <a:spcBef>
                <a:spcPct val="50000"/>
              </a:spcBef>
              <a:buFontTx/>
              <a:buNone/>
            </a:pPr>
            <a:r>
              <a:rPr lang="en-US" altLang="en-US" sz="600">
                <a:ea typeface="MS PGothic" panose="020B0600070205080204" pitchFamily="34" charset="-128"/>
              </a:rPr>
              <a:t> </a:t>
            </a:r>
          </a:p>
          <a:p>
            <a:pPr>
              <a:spcBef>
                <a:spcPct val="50000"/>
              </a:spcBef>
              <a:buFontTx/>
              <a:buNone/>
            </a:pPr>
            <a:r>
              <a:rPr lang="en-US" altLang="en-US" sz="900" i="1">
                <a:ea typeface="MS PGothic" panose="020B0600070205080204" pitchFamily="34" charset="-128"/>
              </a:rPr>
              <a:t>Crisis: Breakdown in coherency/confidence</a:t>
            </a:r>
            <a:endParaRPr lang="en-US" altLang="en-US" sz="900">
              <a:ea typeface="MS PGothic" panose="020B0600070205080204" pitchFamily="34" charset="-128"/>
            </a:endParaRPr>
          </a:p>
          <a:p>
            <a:pPr>
              <a:spcBef>
                <a:spcPct val="50000"/>
              </a:spcBef>
              <a:buFontTx/>
              <a:buNone/>
            </a:pPr>
            <a:r>
              <a:rPr lang="en-US" altLang="en-US" sz="900">
                <a:ea typeface="MS PGothic" panose="020B0600070205080204" pitchFamily="34" charset="-128"/>
              </a:rPr>
              <a:t>      Quandary:  Moore’s Law vs. Discordance</a:t>
            </a:r>
          </a:p>
          <a:p>
            <a:pPr>
              <a:spcBef>
                <a:spcPct val="50000"/>
              </a:spcBef>
              <a:buFontTx/>
              <a:buNone/>
            </a:pPr>
            <a:r>
              <a:rPr lang="en-US" altLang="en-US" sz="900">
                <a:ea typeface="MS PGothic" panose="020B0600070205080204" pitchFamily="34" charset="-128"/>
              </a:rPr>
              <a:t>      </a:t>
            </a:r>
          </a:p>
        </p:txBody>
      </p:sp>
      <p:sp>
        <p:nvSpPr>
          <p:cNvPr id="343045" name="Line 5"/>
          <p:cNvSpPr>
            <a:spLocks noChangeShapeType="1"/>
          </p:cNvSpPr>
          <p:nvPr/>
        </p:nvSpPr>
        <p:spPr bwMode="auto">
          <a:xfrm>
            <a:off x="4229100" y="1200150"/>
            <a:ext cx="2857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5009" tIns="36909" rIns="75009" bIns="36909" anchor="ctr"/>
          <a:lstStyle/>
          <a:p>
            <a:pPr eaLnBrk="1" hangingPunct="1">
              <a:defRPr/>
            </a:pPr>
            <a:endParaRPr lang="en-US" sz="1350">
              <a:effectLst>
                <a:outerShdw blurRad="38100" dist="38100" dir="2700000" algn="tl">
                  <a:srgbClr val="000000">
                    <a:alpha val="43137"/>
                  </a:srgbClr>
                </a:outerShdw>
              </a:effectLst>
            </a:endParaRPr>
          </a:p>
        </p:txBody>
      </p:sp>
      <p:sp>
        <p:nvSpPr>
          <p:cNvPr id="343046" name="Line 6"/>
          <p:cNvSpPr>
            <a:spLocks noChangeShapeType="1"/>
          </p:cNvSpPr>
          <p:nvPr/>
        </p:nvSpPr>
        <p:spPr bwMode="auto">
          <a:xfrm>
            <a:off x="4229100" y="1943100"/>
            <a:ext cx="2857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5009" tIns="36909" rIns="75009" bIns="36909" anchor="ctr"/>
          <a:lstStyle/>
          <a:p>
            <a:pPr eaLnBrk="1" hangingPunct="1">
              <a:defRPr/>
            </a:pPr>
            <a:endParaRPr lang="en-US" sz="1350">
              <a:effectLst>
                <a:outerShdw blurRad="38100" dist="38100" dir="2700000" algn="tl">
                  <a:srgbClr val="000000">
                    <a:alpha val="43137"/>
                  </a:srgbClr>
                </a:outerShdw>
              </a:effectLst>
            </a:endParaRPr>
          </a:p>
        </p:txBody>
      </p:sp>
      <p:sp>
        <p:nvSpPr>
          <p:cNvPr id="343047" name="Line 7"/>
          <p:cNvSpPr>
            <a:spLocks noChangeShapeType="1"/>
          </p:cNvSpPr>
          <p:nvPr/>
        </p:nvSpPr>
        <p:spPr bwMode="auto">
          <a:xfrm>
            <a:off x="4229100" y="2800350"/>
            <a:ext cx="2857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5009" tIns="36909" rIns="75009" bIns="36909" anchor="ctr"/>
          <a:lstStyle/>
          <a:p>
            <a:pPr eaLnBrk="1" hangingPunct="1">
              <a:defRPr/>
            </a:pPr>
            <a:endParaRPr lang="en-US" sz="1350">
              <a:effectLst>
                <a:outerShdw blurRad="38100" dist="38100" dir="2700000" algn="tl">
                  <a:srgbClr val="000000">
                    <a:alpha val="43137"/>
                  </a:srgbClr>
                </a:outerShdw>
              </a:effectLst>
            </a:endParaRPr>
          </a:p>
        </p:txBody>
      </p:sp>
      <p:sp>
        <p:nvSpPr>
          <p:cNvPr id="343048" name="Line 8"/>
          <p:cNvSpPr>
            <a:spLocks noChangeShapeType="1"/>
          </p:cNvSpPr>
          <p:nvPr/>
        </p:nvSpPr>
        <p:spPr bwMode="auto">
          <a:xfrm>
            <a:off x="4171950" y="3943350"/>
            <a:ext cx="2857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5009" tIns="36909" rIns="75009" bIns="36909" anchor="ctr"/>
          <a:lstStyle/>
          <a:p>
            <a:pPr eaLnBrk="1" hangingPunct="1">
              <a:defRPr/>
            </a:pPr>
            <a:endParaRPr lang="en-US" sz="1350">
              <a:effectLst>
                <a:outerShdw blurRad="38100" dist="38100" dir="2700000" algn="tl">
                  <a:srgbClr val="000000">
                    <a:alpha val="43137"/>
                  </a:srgbClr>
                </a:outerShdw>
              </a:effectLst>
            </a:endParaRPr>
          </a:p>
        </p:txBody>
      </p:sp>
      <p:sp>
        <p:nvSpPr>
          <p:cNvPr id="343049" name="Line 9"/>
          <p:cNvSpPr>
            <a:spLocks noChangeShapeType="1"/>
          </p:cNvSpPr>
          <p:nvPr/>
        </p:nvSpPr>
        <p:spPr bwMode="auto">
          <a:xfrm>
            <a:off x="4171950" y="4457700"/>
            <a:ext cx="2857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5009" tIns="36909" rIns="75009" bIns="36909" anchor="ctr"/>
          <a:lstStyle/>
          <a:p>
            <a:pPr eaLnBrk="1" hangingPunct="1">
              <a:defRPr/>
            </a:pPr>
            <a:endParaRPr lang="en-US" sz="1350">
              <a:effectLst>
                <a:outerShdw blurRad="38100" dist="38100" dir="2700000" algn="tl">
                  <a:srgbClr val="000000">
                    <a:alpha val="43137"/>
                  </a:srgbClr>
                </a:outerShdw>
              </a:effectLst>
            </a:endParaRPr>
          </a:p>
        </p:txBody>
      </p:sp>
      <p:sp>
        <p:nvSpPr>
          <p:cNvPr id="81930" name="Text Box 10"/>
          <p:cNvSpPr txBox="1">
            <a:spLocks noChangeArrowheads="1"/>
          </p:cNvSpPr>
          <p:nvPr/>
        </p:nvSpPr>
        <p:spPr bwMode="auto">
          <a:xfrm>
            <a:off x="4514850" y="4733925"/>
            <a:ext cx="3486150" cy="415498"/>
          </a:xfrm>
          <a:prstGeom prst="rect">
            <a:avLst/>
          </a:prstGeom>
          <a:solidFill>
            <a:schemeClr val="accent1"/>
          </a:solidFill>
          <a:ln w="28575">
            <a:solidFill>
              <a:schemeClr val="tx1"/>
            </a:solidFill>
            <a:miter lim="800000"/>
            <a:headEnd/>
            <a:tailEnd/>
          </a:ln>
          <a:effectLst>
            <a:outerShdw dist="35921" dir="2700000" algn="ctr" rotWithShape="0">
              <a:srgbClr val="808080"/>
            </a:outerShdw>
          </a:effectLst>
        </p:spPr>
        <p:txBody>
          <a:bodyPr>
            <a:spAutoFit/>
          </a:bodyPr>
          <a:lstStyle>
            <a:lvl1pPr>
              <a:spcBef>
                <a:spcPct val="20000"/>
              </a:spcBef>
              <a:buChar char="•"/>
              <a:defRPr sz="31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7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3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19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19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en-US" sz="1050" i="1">
                <a:latin typeface="Arial" panose="020B0604020202020204" pitchFamily="34" charset="0"/>
                <a:ea typeface="MS PGothic" panose="020B0600070205080204" pitchFamily="34" charset="-128"/>
              </a:rPr>
              <a:t>Quandary:  Future vs. Past</a:t>
            </a:r>
          </a:p>
          <a:p>
            <a:pPr>
              <a:spcBef>
                <a:spcPct val="0"/>
              </a:spcBef>
              <a:buFontTx/>
              <a:buNone/>
            </a:pPr>
            <a:r>
              <a:rPr lang="en-US" altLang="en-US" sz="1050">
                <a:latin typeface="Arial" panose="020B0604020202020204" pitchFamily="34" charset="0"/>
                <a:ea typeface="MS PGothic" panose="020B0600070205080204" pitchFamily="34" charset="-128"/>
              </a:rPr>
              <a:t>Despite crises, we never refuse new tools/prosthetics </a:t>
            </a:r>
          </a:p>
        </p:txBody>
      </p:sp>
      <p:sp>
        <p:nvSpPr>
          <p:cNvPr id="81931" name="Rectangle 11"/>
          <p:cNvSpPr>
            <a:spLocks noChangeArrowheads="1"/>
          </p:cNvSpPr>
          <p:nvPr/>
        </p:nvSpPr>
        <p:spPr bwMode="auto">
          <a:xfrm>
            <a:off x="1943100" y="114300"/>
            <a:ext cx="5829300" cy="857250"/>
          </a:xfrm>
          <a:prstGeom prst="rect">
            <a:avLst/>
          </a:prstGeom>
          <a:solidFill>
            <a:srgbClr val="FFFF99">
              <a:alpha val="2588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5" tIns="34288" rIns="68575" bIns="34288" anchor="ctr"/>
          <a:lstStyle>
            <a:lvl1pPr defTabSz="873125">
              <a:spcBef>
                <a:spcPct val="20000"/>
              </a:spcBef>
              <a:buChar char="•"/>
              <a:defRPr sz="3100">
                <a:solidFill>
                  <a:schemeClr val="tx1"/>
                </a:solidFill>
                <a:latin typeface="Times" panose="02020603050405020304" pitchFamily="18" charset="0"/>
                <a:cs typeface="Arial" panose="020B0604020202020204" pitchFamily="34" charset="0"/>
              </a:defRPr>
            </a:lvl1pPr>
            <a:lvl2pPr marL="709613" indent="-273050" defTabSz="873125">
              <a:spcBef>
                <a:spcPct val="20000"/>
              </a:spcBef>
              <a:buChar char="–"/>
              <a:defRPr sz="2700">
                <a:solidFill>
                  <a:schemeClr val="tx1"/>
                </a:solidFill>
                <a:latin typeface="Times" panose="02020603050405020304" pitchFamily="18" charset="0"/>
                <a:cs typeface="Arial" panose="020B0604020202020204" pitchFamily="34" charset="0"/>
              </a:defRPr>
            </a:lvl2pPr>
            <a:lvl3pPr marL="1090613" indent="-217488" defTabSz="873125">
              <a:spcBef>
                <a:spcPct val="20000"/>
              </a:spcBef>
              <a:buChar char="•"/>
              <a:defRPr sz="2300">
                <a:solidFill>
                  <a:schemeClr val="tx1"/>
                </a:solidFill>
                <a:latin typeface="Times" panose="02020603050405020304" pitchFamily="18" charset="0"/>
                <a:cs typeface="Arial" panose="020B0604020202020204" pitchFamily="34" charset="0"/>
              </a:defRPr>
            </a:lvl3pPr>
            <a:lvl4pPr marL="1528763" indent="-219075" defTabSz="873125">
              <a:spcBef>
                <a:spcPct val="20000"/>
              </a:spcBef>
              <a:buChar char="–"/>
              <a:defRPr sz="1900">
                <a:solidFill>
                  <a:schemeClr val="tx1"/>
                </a:solidFill>
                <a:latin typeface="Times" panose="02020603050405020304" pitchFamily="18" charset="0"/>
                <a:cs typeface="Arial" panose="020B0604020202020204" pitchFamily="34" charset="0"/>
              </a:defRPr>
            </a:lvl4pPr>
            <a:lvl5pPr marL="1963738" indent="-217488" defTabSz="873125">
              <a:spcBef>
                <a:spcPct val="20000"/>
              </a:spcBef>
              <a:buChar char="»"/>
              <a:defRPr sz="1900">
                <a:solidFill>
                  <a:schemeClr val="tx1"/>
                </a:solidFill>
                <a:latin typeface="Times" panose="02020603050405020304" pitchFamily="18" charset="0"/>
                <a:cs typeface="Arial" panose="020B0604020202020204" pitchFamily="34" charset="0"/>
              </a:defRPr>
            </a:lvl5pPr>
            <a:lvl6pPr marL="2420938" indent="-217488" defTabSz="873125"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6pPr>
            <a:lvl7pPr marL="2878138" indent="-217488" defTabSz="873125"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7pPr>
            <a:lvl8pPr marL="3335338" indent="-217488" defTabSz="873125"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8pPr>
            <a:lvl9pPr marL="3792538" indent="-217488" defTabSz="873125" eaLnBrk="0" fontAlgn="base" hangingPunct="0">
              <a:spcBef>
                <a:spcPct val="20000"/>
              </a:spcBef>
              <a:spcAft>
                <a:spcPct val="0"/>
              </a:spcAft>
              <a:buChar char="»"/>
              <a:defRPr sz="1900">
                <a:solidFill>
                  <a:schemeClr val="tx1"/>
                </a:solidFill>
                <a:latin typeface="Times" panose="02020603050405020304" pitchFamily="18" charset="0"/>
                <a:cs typeface="Arial" panose="020B0604020202020204" pitchFamily="34" charset="0"/>
              </a:defRPr>
            </a:lvl9pPr>
          </a:lstStyle>
          <a:p>
            <a:pPr algn="ctr" eaLnBrk="1" hangingPunct="1">
              <a:spcBef>
                <a:spcPct val="0"/>
              </a:spcBef>
              <a:buFontTx/>
              <a:buNone/>
            </a:pPr>
            <a:r>
              <a:rPr lang="en-US" altLang="en-US" sz="1875" i="1">
                <a:solidFill>
                  <a:schemeClr val="tx2"/>
                </a:solidFill>
              </a:rPr>
              <a:t>Crises of progress provoked by new tools for vision and knowledge</a:t>
            </a:r>
            <a:br>
              <a:rPr lang="en-US" altLang="en-US" sz="1275">
                <a:solidFill>
                  <a:schemeClr val="tx2"/>
                </a:solidFill>
              </a:rPr>
            </a:br>
            <a:r>
              <a:rPr lang="en-US" altLang="en-US" sz="1275">
                <a:solidFill>
                  <a:schemeClr val="tx2"/>
                </a:solidFill>
              </a:rPr>
              <a:t>Each time, the new info-surfeit disrupts the status-quo.</a:t>
            </a:r>
          </a:p>
        </p:txBody>
      </p:sp>
    </p:spTree>
    <p:extLst>
      <p:ext uri="{BB962C8B-B14F-4D97-AF65-F5344CB8AC3E}">
        <p14:creationId xmlns:p14="http://schemas.microsoft.com/office/powerpoint/2010/main" val="200139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7986" name="Rectangle 2"/>
          <p:cNvSpPr>
            <a:spLocks noGrp="1" noChangeArrowheads="1"/>
          </p:cNvSpPr>
          <p:nvPr>
            <p:ph type="body" idx="1"/>
          </p:nvPr>
        </p:nvSpPr>
        <p:spPr>
          <a:xfrm>
            <a:off x="457200" y="685800"/>
            <a:ext cx="8382000" cy="4000500"/>
          </a:xfrm>
          <a:gradFill rotWithShape="1">
            <a:gsLst>
              <a:gs pos="0">
                <a:srgbClr val="FFCCFF">
                  <a:alpha val="23000"/>
                </a:srgbClr>
              </a:gs>
              <a:gs pos="100000">
                <a:srgbClr val="FFCCFF">
                  <a:gamma/>
                  <a:shade val="46275"/>
                  <a:invGamma/>
                  <a:alpha val="23000"/>
                </a:srgbClr>
              </a:gs>
            </a:gsLst>
            <a:lin ang="5400000" scaled="1"/>
          </a:gradFill>
        </p:spPr>
        <p:txBody>
          <a:bodyPr/>
          <a:lstStyle/>
          <a:p>
            <a:pPr>
              <a:lnSpc>
                <a:spcPct val="90000"/>
              </a:lnSpc>
              <a:buFontTx/>
              <a:buNone/>
            </a:pPr>
            <a:r>
              <a:rPr lang="en-US" altLang="en-US" sz="2400" b="1" i="1" dirty="0">
                <a:solidFill>
                  <a:schemeClr val="bg1"/>
                </a:solidFill>
                <a:effectLst>
                  <a:outerShdw blurRad="38100" dist="38100" dir="2700000" algn="tl">
                    <a:srgbClr val="000000"/>
                  </a:outerShdw>
                </a:effectLst>
                <a:latin typeface="Lucida Console" pitchFamily="49" charset="0"/>
                <a:ea typeface="Dotum" pitchFamily="34" charset="-127"/>
              </a:rPr>
              <a:t>Immersive forms pop up in many previous mediums, utilizing and provoking the technologies of representation of their moment to see the world in a new way.</a:t>
            </a:r>
          </a:p>
          <a:p>
            <a:pPr>
              <a:lnSpc>
                <a:spcPct val="90000"/>
              </a:lnSpc>
              <a:buFontTx/>
              <a:buNone/>
            </a:pPr>
            <a:endParaRPr lang="en-US" altLang="en-US" sz="2400" b="1" i="1" dirty="0">
              <a:solidFill>
                <a:schemeClr val="bg1"/>
              </a:solidFill>
              <a:effectLst>
                <a:outerShdw blurRad="38100" dist="38100" dir="2700000" algn="tl">
                  <a:srgbClr val="000000"/>
                </a:outerShdw>
              </a:effectLst>
              <a:latin typeface="Lucida Console" pitchFamily="49" charset="0"/>
              <a:ea typeface="Dotum" pitchFamily="34" charset="-127"/>
            </a:endParaRPr>
          </a:p>
          <a:p>
            <a:pPr>
              <a:lnSpc>
                <a:spcPct val="90000"/>
              </a:lnSpc>
              <a:buFontTx/>
              <a:buNone/>
            </a:pPr>
            <a:r>
              <a:rPr lang="en-US" altLang="en-US" sz="2400" b="1" i="1" dirty="0">
                <a:solidFill>
                  <a:schemeClr val="bg1"/>
                </a:solidFill>
                <a:effectLst>
                  <a:outerShdw blurRad="38100" dist="38100" dir="2700000" algn="tl">
                    <a:srgbClr val="000000"/>
                  </a:outerShdw>
                </a:effectLst>
                <a:latin typeface="Lucida Console" pitchFamily="49" charset="0"/>
                <a:ea typeface="Dotum" pitchFamily="34" charset="-127"/>
              </a:rPr>
              <a:t>Arising from both the cultures interest in the spectacle of new technologies and by the essential need to reframe the relationships between self and world that are profoundly transformed at these moments.</a:t>
            </a:r>
          </a:p>
        </p:txBody>
      </p:sp>
    </p:spTree>
    <p:extLst>
      <p:ext uri="{BB962C8B-B14F-4D97-AF65-F5344CB8AC3E}">
        <p14:creationId xmlns:p14="http://schemas.microsoft.com/office/powerpoint/2010/main" val="1888282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79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79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red-blue-shear"/>
          <p:cNvPicPr>
            <a:picLocks noGrp="1" noChangeAspect="1" noChangeArrowheads="1"/>
          </p:cNvPicPr>
          <p:nvPr>
            <p:ph idx="1"/>
          </p:nvPr>
        </p:nvPicPr>
        <p:blipFill>
          <a:blip r:embed="rId3" cstate="email">
            <a:lum bright="-48000" contrast="-8000"/>
            <a:extLst>
              <a:ext uri="{28A0092B-C50C-407E-A947-70E740481C1C}">
                <a14:useLocalDpi xmlns:a14="http://schemas.microsoft.com/office/drawing/2010/main"/>
              </a:ext>
            </a:extLst>
          </a:blip>
          <a:srcRect/>
          <a:stretch>
            <a:fillRect/>
          </a:stretch>
        </p:blipFill>
        <p:spPr>
          <a:xfrm>
            <a:off x="0" y="0"/>
            <a:ext cx="9144000" cy="51435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1" name="Text Box 3"/>
          <p:cNvSpPr txBox="1">
            <a:spLocks noChangeArrowheads="1"/>
          </p:cNvSpPr>
          <p:nvPr/>
        </p:nvSpPr>
        <p:spPr bwMode="auto">
          <a:xfrm>
            <a:off x="174266" y="0"/>
            <a:ext cx="8153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600" b="1">
                <a:solidFill>
                  <a:schemeClr val="tx1"/>
                </a:solidFill>
                <a:latin typeface="Lucida Console" panose="020B0609040504020204" pitchFamily="49" charset="0"/>
              </a:defRPr>
            </a:lvl1pPr>
            <a:lvl2pPr marL="742950" indent="-285750" eaLnBrk="0" hangingPunct="0">
              <a:defRPr sz="3600" b="1">
                <a:solidFill>
                  <a:schemeClr val="tx1"/>
                </a:solidFill>
                <a:latin typeface="Lucida Console" panose="020B0609040504020204" pitchFamily="49" charset="0"/>
              </a:defRPr>
            </a:lvl2pPr>
            <a:lvl3pPr marL="1143000" indent="-228600" eaLnBrk="0" hangingPunct="0">
              <a:defRPr sz="3600" b="1">
                <a:solidFill>
                  <a:schemeClr val="tx1"/>
                </a:solidFill>
                <a:latin typeface="Lucida Console" panose="020B0609040504020204" pitchFamily="49" charset="0"/>
              </a:defRPr>
            </a:lvl3pPr>
            <a:lvl4pPr marL="1600200" indent="-228600" eaLnBrk="0" hangingPunct="0">
              <a:defRPr sz="3600" b="1">
                <a:solidFill>
                  <a:schemeClr val="tx1"/>
                </a:solidFill>
                <a:latin typeface="Lucida Console" panose="020B0609040504020204" pitchFamily="49" charset="0"/>
              </a:defRPr>
            </a:lvl4pPr>
            <a:lvl5pPr marL="2057400" indent="-228600" eaLnBrk="0" hangingPunct="0">
              <a:defRPr sz="3600" b="1">
                <a:solidFill>
                  <a:schemeClr val="tx1"/>
                </a:solidFill>
                <a:latin typeface="Lucida Console" panose="020B0609040504020204" pitchFamily="49" charset="0"/>
              </a:defRPr>
            </a:lvl5pPr>
            <a:lvl6pPr marL="2514600" indent="-228600" eaLnBrk="0" fontAlgn="base" hangingPunct="0">
              <a:spcBef>
                <a:spcPct val="0"/>
              </a:spcBef>
              <a:spcAft>
                <a:spcPct val="0"/>
              </a:spcAft>
              <a:defRPr sz="3600" b="1">
                <a:solidFill>
                  <a:schemeClr val="tx1"/>
                </a:solidFill>
                <a:latin typeface="Lucida Console" panose="020B0609040504020204" pitchFamily="49" charset="0"/>
              </a:defRPr>
            </a:lvl6pPr>
            <a:lvl7pPr marL="2971800" indent="-228600" eaLnBrk="0" fontAlgn="base" hangingPunct="0">
              <a:spcBef>
                <a:spcPct val="0"/>
              </a:spcBef>
              <a:spcAft>
                <a:spcPct val="0"/>
              </a:spcAft>
              <a:defRPr sz="3600" b="1">
                <a:solidFill>
                  <a:schemeClr val="tx1"/>
                </a:solidFill>
                <a:latin typeface="Lucida Console" panose="020B0609040504020204" pitchFamily="49" charset="0"/>
              </a:defRPr>
            </a:lvl7pPr>
            <a:lvl8pPr marL="3429000" indent="-228600" eaLnBrk="0" fontAlgn="base" hangingPunct="0">
              <a:spcBef>
                <a:spcPct val="0"/>
              </a:spcBef>
              <a:spcAft>
                <a:spcPct val="0"/>
              </a:spcAft>
              <a:defRPr sz="3600" b="1">
                <a:solidFill>
                  <a:schemeClr val="tx1"/>
                </a:solidFill>
                <a:latin typeface="Lucida Console" panose="020B0609040504020204" pitchFamily="49" charset="0"/>
              </a:defRPr>
            </a:lvl8pPr>
            <a:lvl9pPr marL="3886200" indent="-228600" eaLnBrk="0" fontAlgn="base" hangingPunct="0">
              <a:spcBef>
                <a:spcPct val="0"/>
              </a:spcBef>
              <a:spcAft>
                <a:spcPct val="0"/>
              </a:spcAft>
              <a:defRPr sz="3600" b="1">
                <a:solidFill>
                  <a:schemeClr val="tx1"/>
                </a:solidFill>
                <a:latin typeface="Lucida Console" panose="020B0609040504020204" pitchFamily="49" charset="0"/>
              </a:defRPr>
            </a:lvl9pPr>
          </a:lstStyle>
          <a:p>
            <a:pPr defTabSz="685800" eaLnBrk="1" fontAlgn="base" hangingPunct="1">
              <a:spcAft>
                <a:spcPct val="0"/>
              </a:spcAft>
            </a:pPr>
            <a:r>
              <a:rPr lang="en-US" altLang="en-US" sz="1800" i="1" dirty="0">
                <a:solidFill>
                  <a:srgbClr val="FFFFFF"/>
                </a:solidFill>
              </a:rPr>
              <a:t>Perception and Immersion </a:t>
            </a:r>
          </a:p>
          <a:p>
            <a:pPr defTabSz="685800" eaLnBrk="1" fontAlgn="base" hangingPunct="1">
              <a:spcAft>
                <a:spcPct val="0"/>
              </a:spcAft>
            </a:pPr>
            <a:r>
              <a:rPr lang="en-US" altLang="en-US" sz="1800" i="1" dirty="0">
                <a:solidFill>
                  <a:srgbClr val="FFFFFF"/>
                </a:solidFill>
              </a:rPr>
              <a:t>- Vision Technologies and display spectacle</a:t>
            </a:r>
          </a:p>
        </p:txBody>
      </p:sp>
      <p:pic>
        <p:nvPicPr>
          <p:cNvPr id="37893" name="Picture 5" descr="Obsc11-lucid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2000" y="2790079"/>
            <a:ext cx="1196592" cy="226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089" name="Text Box 9"/>
          <p:cNvSpPr txBox="1">
            <a:spLocks noChangeArrowheads="1"/>
          </p:cNvSpPr>
          <p:nvPr/>
        </p:nvSpPr>
        <p:spPr bwMode="auto">
          <a:xfrm>
            <a:off x="174266" y="974886"/>
            <a:ext cx="4000850" cy="1477328"/>
          </a:xfrm>
          <a:prstGeom prst="rect">
            <a:avLst/>
          </a:prstGeom>
          <a:solidFill>
            <a:schemeClr val="tx1">
              <a:lumMod val="95000"/>
              <a:lumOff val="5000"/>
            </a:schemeClr>
          </a:solidFill>
          <a:ln>
            <a:noFill/>
          </a:ln>
          <a:effectLst/>
        </p:spPr>
        <p:txBody>
          <a:bodyPr wrap="square">
            <a:spAutoFit/>
          </a:bodyPr>
          <a:lstStyle/>
          <a:p>
            <a:pPr defTabSz="685800" fontAlgn="base">
              <a:lnSpc>
                <a:spcPct val="150000"/>
              </a:lnSpc>
              <a:spcBef>
                <a:spcPct val="50000"/>
              </a:spcBef>
              <a:spcAft>
                <a:spcPct val="0"/>
              </a:spcAft>
              <a:defRPr/>
            </a:pPr>
            <a:r>
              <a:rPr lang="en-US" altLang="en-US" sz="1200" b="1" i="1" dirty="0">
                <a:solidFill>
                  <a:srgbClr val="FFFFFF"/>
                </a:solidFill>
                <a:latin typeface="Lucida Console" panose="020B0609040504020204" pitchFamily="49" charset="0"/>
              </a:rPr>
              <a:t>Provided impetus for the development of perspective as seen in both </a:t>
            </a:r>
            <a:r>
              <a:rPr lang="en-US" altLang="en-US" sz="1200" b="1" i="1" dirty="0" err="1">
                <a:solidFill>
                  <a:srgbClr val="FFFFFF"/>
                </a:solidFill>
                <a:latin typeface="Lucida Console" panose="020B0609040504020204" pitchFamily="49" charset="0"/>
              </a:rPr>
              <a:t>Alberti</a:t>
            </a:r>
            <a:r>
              <a:rPr lang="en-US" altLang="en-US" sz="1200" b="1" i="1" dirty="0">
                <a:solidFill>
                  <a:srgbClr val="FFFFFF"/>
                </a:solidFill>
                <a:latin typeface="Lucida Console" panose="020B0609040504020204" pitchFamily="49" charset="0"/>
              </a:rPr>
              <a:t> and Durer, and later on for the development of photography – both conceptually and technologically.</a:t>
            </a:r>
          </a:p>
        </p:txBody>
      </p:sp>
      <p:pic>
        <p:nvPicPr>
          <p:cNvPr id="11" name="Picture 2" descr="http://www.fotoklikk.hu/sites/default/files/field_picture/001_a01_camera_obscura_abrazolas..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24400" y="813904"/>
            <a:ext cx="3870316" cy="18674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zeiteye.files.wordpress.com/2012/01/1525_durer_perspective-machine_c.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85999" y="2790079"/>
            <a:ext cx="6308717" cy="2355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989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842" name="Picture 5" descr="sistinechapel-wallandceili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0300" y="0"/>
            <a:ext cx="4254104"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665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866" name="Picture 2" descr="churchceiling102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6800" y="-41787"/>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3945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50" name="Picture 2" descr="https://www.sightunseen.com/content/uploads/2016/08/Untitled_88_28_AB_Menziken_1988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36818"/>
            <a:ext cx="9144000" cy="590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971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red-blue-shear"/>
          <p:cNvPicPr>
            <a:picLocks noGrp="1" noChangeAspect="1" noChangeArrowheads="1"/>
          </p:cNvPicPr>
          <p:nvPr>
            <p:ph idx="1"/>
          </p:nvPr>
        </p:nvPicPr>
        <p:blipFill>
          <a:blip r:embed="rId3" cstate="email">
            <a:lum bright="-48000" contrast="-8000"/>
            <a:extLst>
              <a:ext uri="{28A0092B-C50C-407E-A947-70E740481C1C}">
                <a14:useLocalDpi xmlns:a14="http://schemas.microsoft.com/office/drawing/2010/main"/>
              </a:ext>
            </a:extLst>
          </a:blip>
          <a:srcRect/>
          <a:stretch>
            <a:fillRect/>
          </a:stretch>
        </p:blipFill>
        <p:spPr>
          <a:xfrm>
            <a:off x="0" y="0"/>
            <a:ext cx="9144000" cy="51435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4131" name="Text Box 3"/>
          <p:cNvSpPr txBox="1">
            <a:spLocks noChangeArrowheads="1"/>
          </p:cNvSpPr>
          <p:nvPr/>
        </p:nvSpPr>
        <p:spPr bwMode="auto">
          <a:xfrm>
            <a:off x="1314450" y="114300"/>
            <a:ext cx="6858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base">
              <a:spcBef>
                <a:spcPct val="50000"/>
              </a:spcBef>
              <a:spcAft>
                <a:spcPct val="0"/>
              </a:spcAft>
              <a:defRPr/>
            </a:pPr>
            <a:r>
              <a:rPr lang="en-US" altLang="en-US" b="1" i="1" dirty="0">
                <a:solidFill>
                  <a:srgbClr val="FFFFFF"/>
                </a:solidFill>
                <a:effectLst>
                  <a:outerShdw blurRad="38100" dist="38100" dir="2700000" algn="tl">
                    <a:srgbClr val="C0C0C0"/>
                  </a:outerShdw>
                </a:effectLst>
                <a:latin typeface="Lucida Console" panose="020B0609040504020204" pitchFamily="49" charset="0"/>
              </a:rPr>
              <a:t>Vision Technologies and display spectacle</a:t>
            </a:r>
          </a:p>
        </p:txBody>
      </p:sp>
      <p:sp>
        <p:nvSpPr>
          <p:cNvPr id="304132" name="Text Box 4"/>
          <p:cNvSpPr txBox="1">
            <a:spLocks noChangeArrowheads="1"/>
          </p:cNvSpPr>
          <p:nvPr/>
        </p:nvSpPr>
        <p:spPr bwMode="auto">
          <a:xfrm>
            <a:off x="1771650" y="971551"/>
            <a:ext cx="30861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base">
              <a:spcBef>
                <a:spcPct val="50000"/>
              </a:spcBef>
              <a:spcAft>
                <a:spcPct val="0"/>
              </a:spcAft>
              <a:defRPr/>
            </a:pPr>
            <a:endParaRPr lang="en-US" altLang="en-US" sz="2700" i="1">
              <a:solidFill>
                <a:srgbClr val="000000"/>
              </a:solidFill>
              <a:effectLst>
                <a:outerShdw blurRad="38100" dist="38100" dir="2700000" algn="tl">
                  <a:srgbClr val="C0C0C0"/>
                </a:outerShdw>
              </a:effectLst>
              <a:latin typeface="Lucida Console" panose="020B0609040504020204" pitchFamily="49" charset="0"/>
            </a:endParaRPr>
          </a:p>
        </p:txBody>
      </p:sp>
      <p:sp>
        <p:nvSpPr>
          <p:cNvPr id="304133" name="Text Box 5"/>
          <p:cNvSpPr txBox="1">
            <a:spLocks noChangeArrowheads="1"/>
          </p:cNvSpPr>
          <p:nvPr/>
        </p:nvSpPr>
        <p:spPr bwMode="auto">
          <a:xfrm>
            <a:off x="85725" y="2041632"/>
            <a:ext cx="2914650" cy="1223412"/>
          </a:xfrm>
          <a:prstGeom prst="rect">
            <a:avLst/>
          </a:prstGeom>
          <a:solidFill>
            <a:schemeClr val="tx1">
              <a:lumMod val="95000"/>
              <a:lumOff val="5000"/>
            </a:schemeClr>
          </a:solidFill>
          <a:ln>
            <a:noFill/>
          </a:ln>
          <a:effectLst/>
        </p:spPr>
        <p:txBody>
          <a:bodyPr>
            <a:spAutoFit/>
          </a:bodyPr>
          <a:lstStyle/>
          <a:p>
            <a:pPr defTabSz="685800" fontAlgn="base">
              <a:spcBef>
                <a:spcPct val="50000"/>
              </a:spcBef>
              <a:spcAft>
                <a:spcPct val="0"/>
              </a:spcAft>
              <a:defRPr/>
            </a:pPr>
            <a:r>
              <a:rPr lang="en-US" altLang="en-US" sz="1050" b="1" i="1" dirty="0">
                <a:solidFill>
                  <a:srgbClr val="FFFFFF"/>
                </a:solidFill>
                <a:effectLst>
                  <a:outerShdw blurRad="38100" dist="38100" dir="2700000" algn="tl">
                    <a:srgbClr val="000000"/>
                  </a:outerShdw>
                </a:effectLst>
                <a:latin typeface="Lucida Console" panose="020B0609040504020204" pitchFamily="49" charset="0"/>
              </a:rPr>
              <a:t>Panoramic painting from the mid 19</a:t>
            </a:r>
            <a:r>
              <a:rPr lang="en-US" altLang="en-US" sz="1050" b="1" i="1" baseline="30000" dirty="0">
                <a:solidFill>
                  <a:srgbClr val="FFFFFF"/>
                </a:solidFill>
                <a:effectLst>
                  <a:outerShdw blurRad="38100" dist="38100" dir="2700000" algn="tl">
                    <a:srgbClr val="000000"/>
                  </a:outerShdw>
                </a:effectLst>
                <a:latin typeface="Lucida Console" panose="020B0609040504020204" pitchFamily="49" charset="0"/>
              </a:rPr>
              <a:t>th</a:t>
            </a:r>
            <a:r>
              <a:rPr lang="en-US" altLang="en-US" sz="1050" b="1" i="1" dirty="0">
                <a:solidFill>
                  <a:srgbClr val="FFFFFF"/>
                </a:solidFill>
                <a:effectLst>
                  <a:outerShdw blurRad="38100" dist="38100" dir="2700000" algn="tl">
                    <a:srgbClr val="000000"/>
                  </a:outerShdw>
                </a:effectLst>
                <a:latin typeface="Lucida Console" panose="020B0609040504020204" pitchFamily="49" charset="0"/>
              </a:rPr>
              <a:t> century – both still and  moving through metal tracks via hand cranks.  The unrolled pictures creating a "motion picture“, accompanied by piano music and narration. </a:t>
            </a:r>
          </a:p>
        </p:txBody>
      </p:sp>
      <p:pic>
        <p:nvPicPr>
          <p:cNvPr id="38918" name="Picture 6" descr="7am31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07894" y="1900237"/>
            <a:ext cx="19145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7" descr="7am31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486150" y="1925866"/>
            <a:ext cx="2114550" cy="145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8" descr="4am26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6500" y="4085035"/>
            <a:ext cx="1714500" cy="105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9" descr="4am27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572000" y="4077891"/>
            <a:ext cx="1714500" cy="1065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10" descr="4am27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857500" y="4093369"/>
            <a:ext cx="1714500" cy="105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11" descr="4am270"/>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43000" y="4090987"/>
            <a:ext cx="17145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12" descr="bourbsml">
            <a:hlinkClick r:id="rId10"/>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707356" y="664999"/>
            <a:ext cx="60721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Text Box 13"/>
          <p:cNvSpPr txBox="1">
            <a:spLocks noChangeArrowheads="1"/>
          </p:cNvSpPr>
          <p:nvPr/>
        </p:nvSpPr>
        <p:spPr bwMode="auto">
          <a:xfrm>
            <a:off x="1543050" y="3771900"/>
            <a:ext cx="645795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600" b="1">
                <a:solidFill>
                  <a:schemeClr val="tx1"/>
                </a:solidFill>
                <a:latin typeface="Lucida Console" panose="020B0609040504020204" pitchFamily="49" charset="0"/>
              </a:defRPr>
            </a:lvl1pPr>
            <a:lvl2pPr marL="742950" indent="-285750" eaLnBrk="0" hangingPunct="0">
              <a:defRPr sz="3600" b="1">
                <a:solidFill>
                  <a:schemeClr val="tx1"/>
                </a:solidFill>
                <a:latin typeface="Lucida Console" panose="020B0609040504020204" pitchFamily="49" charset="0"/>
              </a:defRPr>
            </a:lvl2pPr>
            <a:lvl3pPr marL="1143000" indent="-228600" eaLnBrk="0" hangingPunct="0">
              <a:defRPr sz="3600" b="1">
                <a:solidFill>
                  <a:schemeClr val="tx1"/>
                </a:solidFill>
                <a:latin typeface="Lucida Console" panose="020B0609040504020204" pitchFamily="49" charset="0"/>
              </a:defRPr>
            </a:lvl3pPr>
            <a:lvl4pPr marL="1600200" indent="-228600" eaLnBrk="0" hangingPunct="0">
              <a:defRPr sz="3600" b="1">
                <a:solidFill>
                  <a:schemeClr val="tx1"/>
                </a:solidFill>
                <a:latin typeface="Lucida Console" panose="020B0609040504020204" pitchFamily="49" charset="0"/>
              </a:defRPr>
            </a:lvl4pPr>
            <a:lvl5pPr marL="2057400" indent="-228600" eaLnBrk="0" hangingPunct="0">
              <a:defRPr sz="3600" b="1">
                <a:solidFill>
                  <a:schemeClr val="tx1"/>
                </a:solidFill>
                <a:latin typeface="Lucida Console" panose="020B0609040504020204" pitchFamily="49" charset="0"/>
              </a:defRPr>
            </a:lvl5pPr>
            <a:lvl6pPr marL="2514600" indent="-228600" eaLnBrk="0" fontAlgn="base" hangingPunct="0">
              <a:spcBef>
                <a:spcPct val="0"/>
              </a:spcBef>
              <a:spcAft>
                <a:spcPct val="0"/>
              </a:spcAft>
              <a:defRPr sz="3600" b="1">
                <a:solidFill>
                  <a:schemeClr val="tx1"/>
                </a:solidFill>
                <a:latin typeface="Lucida Console" panose="020B0609040504020204" pitchFamily="49" charset="0"/>
              </a:defRPr>
            </a:lvl6pPr>
            <a:lvl7pPr marL="2971800" indent="-228600" eaLnBrk="0" fontAlgn="base" hangingPunct="0">
              <a:spcBef>
                <a:spcPct val="0"/>
              </a:spcBef>
              <a:spcAft>
                <a:spcPct val="0"/>
              </a:spcAft>
              <a:defRPr sz="3600" b="1">
                <a:solidFill>
                  <a:schemeClr val="tx1"/>
                </a:solidFill>
                <a:latin typeface="Lucida Console" panose="020B0609040504020204" pitchFamily="49" charset="0"/>
              </a:defRPr>
            </a:lvl7pPr>
            <a:lvl8pPr marL="3429000" indent="-228600" eaLnBrk="0" fontAlgn="base" hangingPunct="0">
              <a:spcBef>
                <a:spcPct val="0"/>
              </a:spcBef>
              <a:spcAft>
                <a:spcPct val="0"/>
              </a:spcAft>
              <a:defRPr sz="3600" b="1">
                <a:solidFill>
                  <a:schemeClr val="tx1"/>
                </a:solidFill>
                <a:latin typeface="Lucida Console" panose="020B0609040504020204" pitchFamily="49" charset="0"/>
              </a:defRPr>
            </a:lvl8pPr>
            <a:lvl9pPr marL="3886200" indent="-228600" eaLnBrk="0" fontAlgn="base" hangingPunct="0">
              <a:spcBef>
                <a:spcPct val="0"/>
              </a:spcBef>
              <a:spcAft>
                <a:spcPct val="0"/>
              </a:spcAft>
              <a:defRPr sz="3600" b="1">
                <a:solidFill>
                  <a:schemeClr val="tx1"/>
                </a:solidFill>
                <a:latin typeface="Lucida Console" panose="020B0609040504020204" pitchFamily="49" charset="0"/>
              </a:defRPr>
            </a:lvl9pPr>
          </a:lstStyle>
          <a:p>
            <a:pPr defTabSz="685800" eaLnBrk="1" fontAlgn="base" hangingPunct="1">
              <a:spcBef>
                <a:spcPct val="50000"/>
              </a:spcBef>
              <a:spcAft>
                <a:spcPct val="0"/>
              </a:spcAft>
            </a:pPr>
            <a:r>
              <a:rPr lang="en-US" altLang="en-US" sz="900" i="1">
                <a:solidFill>
                  <a:srgbClr val="FFFFFF"/>
                </a:solidFill>
              </a:rPr>
              <a:t>In 1851, John Bunyan's seventeenth-century Christian allegory Pilgrim's Progress</a:t>
            </a:r>
          </a:p>
        </p:txBody>
      </p:sp>
    </p:spTree>
    <p:extLst>
      <p:ext uri="{BB962C8B-B14F-4D97-AF65-F5344CB8AC3E}">
        <p14:creationId xmlns:p14="http://schemas.microsoft.com/office/powerpoint/2010/main" val="2495039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red-blue-shear"/>
          <p:cNvPicPr>
            <a:picLocks noGrp="1" noChangeAspect="1" noChangeArrowheads="1"/>
          </p:cNvPicPr>
          <p:nvPr>
            <p:ph idx="1"/>
          </p:nvPr>
        </p:nvPicPr>
        <p:blipFill>
          <a:blip r:embed="rId3" cstate="email">
            <a:lum bright="-48000" contrast="-8000"/>
            <a:extLst>
              <a:ext uri="{28A0092B-C50C-407E-A947-70E740481C1C}">
                <a14:useLocalDpi xmlns:a14="http://schemas.microsoft.com/office/drawing/2010/main"/>
              </a:ext>
            </a:extLst>
          </a:blip>
          <a:srcRect/>
          <a:stretch>
            <a:fillRect/>
          </a:stretch>
        </p:blipFill>
        <p:spPr>
          <a:xfrm>
            <a:off x="0" y="0"/>
            <a:ext cx="9144000" cy="51435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6179" name="Text Box 3"/>
          <p:cNvSpPr txBox="1">
            <a:spLocks noChangeArrowheads="1"/>
          </p:cNvSpPr>
          <p:nvPr/>
        </p:nvSpPr>
        <p:spPr bwMode="auto">
          <a:xfrm>
            <a:off x="1314450" y="114300"/>
            <a:ext cx="6858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base">
              <a:spcBef>
                <a:spcPct val="50000"/>
              </a:spcBef>
              <a:spcAft>
                <a:spcPct val="0"/>
              </a:spcAft>
              <a:defRPr/>
            </a:pPr>
            <a:r>
              <a:rPr lang="en-US" altLang="en-US" i="1">
                <a:solidFill>
                  <a:srgbClr val="FFFFFF"/>
                </a:solidFill>
                <a:effectLst>
                  <a:outerShdw blurRad="38100" dist="38100" dir="2700000" algn="tl">
                    <a:srgbClr val="C0C0C0"/>
                  </a:outerShdw>
                </a:effectLst>
                <a:latin typeface="Lucida Console" panose="020B0609040504020204" pitchFamily="49" charset="0"/>
              </a:rPr>
              <a:t>Vision Technologies and display spectacle</a:t>
            </a:r>
          </a:p>
        </p:txBody>
      </p:sp>
      <p:sp>
        <p:nvSpPr>
          <p:cNvPr id="306180" name="Text Box 4"/>
          <p:cNvSpPr txBox="1">
            <a:spLocks noChangeArrowheads="1"/>
          </p:cNvSpPr>
          <p:nvPr/>
        </p:nvSpPr>
        <p:spPr bwMode="auto">
          <a:xfrm>
            <a:off x="1771650" y="971551"/>
            <a:ext cx="30861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base">
              <a:spcBef>
                <a:spcPct val="50000"/>
              </a:spcBef>
              <a:spcAft>
                <a:spcPct val="0"/>
              </a:spcAft>
              <a:defRPr/>
            </a:pPr>
            <a:endParaRPr lang="en-US" altLang="en-US" sz="2700" i="1">
              <a:solidFill>
                <a:srgbClr val="000000"/>
              </a:solidFill>
              <a:effectLst>
                <a:outerShdw blurRad="38100" dist="38100" dir="2700000" algn="tl">
                  <a:srgbClr val="C0C0C0"/>
                </a:outerShdw>
              </a:effectLst>
              <a:latin typeface="Lucida Console" panose="020B0609040504020204" pitchFamily="49" charset="0"/>
            </a:endParaRPr>
          </a:p>
        </p:txBody>
      </p:sp>
      <p:pic>
        <p:nvPicPr>
          <p:cNvPr id="39941" name="Picture 5" descr="phenakistascip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72224" y="2972872"/>
            <a:ext cx="19145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descr="roostershadow"/>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0839" y="597932"/>
            <a:ext cx="1414463" cy="202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7" descr="sjavashad"/>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800848" y="716665"/>
            <a:ext cx="1057275" cy="162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8" descr="lanternslideshow1897"/>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0387" y="2904850"/>
            <a:ext cx="2914650" cy="193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9" descr="phantas"/>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423008" y="585101"/>
            <a:ext cx="2171700" cy="188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10" descr="zoetrope"/>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71475" y="2759749"/>
            <a:ext cx="1885950" cy="192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1811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www.creativeapplications.net/wp-content/uploads/2009/11/35c392654c1809bb_larg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3" y="742951"/>
            <a:ext cx="4403705" cy="33647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nsaxonanderson.files.wordpress.com/2012/04/zootrop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55096" y="221649"/>
            <a:ext cx="3352800" cy="26908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2912500"/>
            <a:ext cx="2834640" cy="1889760"/>
          </a:xfrm>
          <a:prstGeom prst="rect">
            <a:avLst/>
          </a:prstGeom>
        </p:spPr>
      </p:pic>
    </p:spTree>
    <p:extLst>
      <p:ext uri="{BB962C8B-B14F-4D97-AF65-F5344CB8AC3E}">
        <p14:creationId xmlns:p14="http://schemas.microsoft.com/office/powerpoint/2010/main" val="214163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Arrival of a Train at La Ciotat (The Lumière Brothers 1895)-S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95400" y="285776"/>
            <a:ext cx="6837616" cy="4594225"/>
          </a:xfrm>
        </p:spPr>
      </p:pic>
    </p:spTree>
    <p:extLst>
      <p:ext uri="{BB962C8B-B14F-4D97-AF65-F5344CB8AC3E}">
        <p14:creationId xmlns:p14="http://schemas.microsoft.com/office/powerpoint/2010/main" val="376182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5" descr="4020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6000" y="10801"/>
            <a:ext cx="4762500" cy="1238251"/>
          </a:xfrm>
          <a:prstGeom prst="rect">
            <a:avLst/>
          </a:prstGeom>
          <a:noFill/>
          <a:extLst>
            <a:ext uri="{909E8E84-426E-40DD-AFC4-6F175D3DCCD1}">
              <a14:hiddenFill xmlns:a14="http://schemas.microsoft.com/office/drawing/2010/main">
                <a:solidFill>
                  <a:srgbClr val="FFFFFF"/>
                </a:solidFill>
              </a14:hiddenFill>
            </a:ext>
          </a:extLst>
        </p:spPr>
      </p:pic>
      <p:pic>
        <p:nvPicPr>
          <p:cNvPr id="3" name="EdisonCats.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65689" y="1445642"/>
            <a:ext cx="4603122" cy="3452342"/>
          </a:xfrm>
          <a:prstGeom prst="rect">
            <a:avLst/>
          </a:prstGeom>
        </p:spPr>
      </p:pic>
    </p:spTree>
    <p:extLst>
      <p:ext uri="{BB962C8B-B14F-4D97-AF65-F5344CB8AC3E}">
        <p14:creationId xmlns:p14="http://schemas.microsoft.com/office/powerpoint/2010/main" val="195263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2" descr="red-purple-3layers"/>
          <p:cNvPicPr>
            <a:picLocks noChangeAspect="1" noChangeArrowheads="1"/>
          </p:cNvPicPr>
          <p:nvPr/>
        </p:nvPicPr>
        <p:blipFill>
          <a:blip r:embed="rId4" cstate="email">
            <a:lum bright="-50000"/>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862693" y="51339"/>
            <a:ext cx="7467600" cy="507831"/>
          </a:xfrm>
          <a:prstGeom prst="rect">
            <a:avLst/>
          </a:prstGeom>
          <a:solidFill>
            <a:schemeClr val="tx1"/>
          </a:solidFill>
          <a:ln>
            <a:noFill/>
          </a:ln>
          <a:effectLst>
            <a:outerShdw dist="63500" dir="3187806" algn="ctr" rotWithShape="0">
              <a:schemeClr val="tx2"/>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defTabSz="685800" fontAlgn="base">
              <a:spcBef>
                <a:spcPct val="50000"/>
              </a:spcBef>
              <a:spcAft>
                <a:spcPct val="0"/>
              </a:spcAft>
            </a:pPr>
            <a:r>
              <a:rPr lang="en-US" sz="2700" b="1" i="1" dirty="0">
                <a:solidFill>
                  <a:srgbClr val="FFFFFF"/>
                </a:solidFill>
                <a:latin typeface="Lucida Console" pitchFamily="49" charset="0"/>
              </a:rPr>
              <a:t>Simulation and Immersion </a:t>
            </a:r>
          </a:p>
        </p:txBody>
      </p:sp>
      <p:graphicFrame>
        <p:nvGraphicFramePr>
          <p:cNvPr id="289796" name="Object 4"/>
          <p:cNvGraphicFramePr>
            <a:graphicFrameLocks noChangeAspect="1"/>
          </p:cNvGraphicFramePr>
          <p:nvPr>
            <p:extLst>
              <p:ext uri="{D42A27DB-BD31-4B8C-83A1-F6EECF244321}">
                <p14:modId xmlns:p14="http://schemas.microsoft.com/office/powerpoint/2010/main" val="3494639822"/>
              </p:ext>
            </p:extLst>
          </p:nvPr>
        </p:nvGraphicFramePr>
        <p:xfrm>
          <a:off x="952500" y="699429"/>
          <a:ext cx="7239000" cy="4303812"/>
        </p:xfrm>
        <a:graphic>
          <a:graphicData uri="http://schemas.openxmlformats.org/presentationml/2006/ole">
            <mc:AlternateContent xmlns:mc="http://schemas.openxmlformats.org/markup-compatibility/2006">
              <mc:Choice xmlns:v="urn:schemas-microsoft-com:vml" Requires="v">
                <p:oleObj spid="_x0000_s1044" name="Image" r:id="rId5" imgW="8076190" imgH="5714286" progId="Photoshop.Image.7">
                  <p:embed/>
                </p:oleObj>
              </mc:Choice>
              <mc:Fallback>
                <p:oleObj name="Image" r:id="rId5" imgW="8076190" imgH="5714286" progId="Photoshop.Image.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t="16002"/>
                      <a:stretch>
                        <a:fillRect/>
                      </a:stretch>
                    </p:blipFill>
                    <p:spPr bwMode="auto">
                      <a:xfrm>
                        <a:off x="952500" y="699429"/>
                        <a:ext cx="7239000" cy="4303812"/>
                      </a:xfrm>
                      <a:prstGeom prst="rect">
                        <a:avLst/>
                      </a:prstGeom>
                      <a:solidFill>
                        <a:schemeClr val="bg1">
                          <a:alpha val="59000"/>
                        </a:schemeClr>
                      </a:solidFill>
                      <a:ln>
                        <a:noFill/>
                      </a:ln>
                      <a:effectLst/>
                    </p:spPr>
                  </p:pic>
                </p:oleObj>
              </mc:Fallback>
            </mc:AlternateContent>
          </a:graphicData>
        </a:graphic>
      </p:graphicFrame>
    </p:spTree>
    <p:extLst>
      <p:ext uri="{BB962C8B-B14F-4D97-AF65-F5344CB8AC3E}">
        <p14:creationId xmlns:p14="http://schemas.microsoft.com/office/powerpoint/2010/main" val="2427665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9250" name="Rectangle 2"/>
          <p:cNvSpPr>
            <a:spLocks noGrp="1" noChangeArrowheads="1"/>
          </p:cNvSpPr>
          <p:nvPr>
            <p:ph type="body" idx="1"/>
          </p:nvPr>
        </p:nvSpPr>
        <p:spPr>
          <a:xfrm>
            <a:off x="1428750" y="228600"/>
            <a:ext cx="6229350" cy="4514850"/>
          </a:xfrm>
          <a:gradFill rotWithShape="1">
            <a:gsLst>
              <a:gs pos="0">
                <a:srgbClr val="FFCCFF">
                  <a:alpha val="17999"/>
                </a:srgbClr>
              </a:gs>
              <a:gs pos="100000">
                <a:srgbClr val="FFCCFF">
                  <a:gamma/>
                  <a:shade val="46275"/>
                  <a:invGamma/>
                  <a:alpha val="23000"/>
                </a:srgbClr>
              </a:gs>
            </a:gsLst>
            <a:lin ang="5400000" scaled="1"/>
          </a:gradFill>
          <a:extLst>
            <a:ext uri="{AF507438-7753-43E0-B8FC-AC1667EBCBE1}">
              <a14:hiddenEffects xmlns:a14="http://schemas.microsoft.com/office/drawing/2010/main">
                <a:effectLst>
                  <a:outerShdw dist="45791" dir="2021404" algn="ctr" rotWithShape="0">
                    <a:schemeClr val="tx2"/>
                  </a:outerShdw>
                </a:effectLst>
              </a14:hiddenEffects>
            </a:ext>
          </a:extLst>
        </p:spPr>
        <p:txBody>
          <a:bodyPr/>
          <a:lstStyle/>
          <a:p>
            <a:pPr>
              <a:lnSpc>
                <a:spcPct val="90000"/>
              </a:lnSpc>
              <a:buFontTx/>
              <a:buNone/>
            </a:pPr>
            <a:r>
              <a:rPr lang="en-US" sz="1950" b="1" i="1" dirty="0">
                <a:solidFill>
                  <a:srgbClr val="F9FF17"/>
                </a:solidFill>
                <a:effectLst>
                  <a:outerShdw blurRad="38100" dist="38100" dir="2700000" algn="tl">
                    <a:srgbClr val="000000"/>
                  </a:outerShdw>
                </a:effectLst>
                <a:latin typeface="Lucida Console" pitchFamily="49" charset="0"/>
                <a:ea typeface="Dotum" pitchFamily="34" charset="-127"/>
              </a:rPr>
              <a:t>Immersion is an expression of a desire for transcendence.</a:t>
            </a:r>
          </a:p>
          <a:p>
            <a:pPr>
              <a:lnSpc>
                <a:spcPct val="90000"/>
              </a:lnSpc>
            </a:pPr>
            <a:endParaRPr lang="en-US" sz="1950" b="1" i="1" dirty="0">
              <a:solidFill>
                <a:srgbClr val="F9FF17"/>
              </a:solidFill>
              <a:effectLst>
                <a:outerShdw blurRad="38100" dist="38100" dir="2700000" algn="tl">
                  <a:srgbClr val="000000"/>
                </a:outerShdw>
              </a:effectLst>
              <a:latin typeface="Lucida Console" pitchFamily="49" charset="0"/>
              <a:ea typeface="Dotum" pitchFamily="34" charset="-127"/>
            </a:endParaRPr>
          </a:p>
          <a:p>
            <a:pPr>
              <a:lnSpc>
                <a:spcPct val="90000"/>
              </a:lnSpc>
              <a:buFontTx/>
              <a:buNone/>
            </a:pPr>
            <a:r>
              <a:rPr lang="en-US" sz="1950" b="1" i="1" dirty="0">
                <a:solidFill>
                  <a:srgbClr val="F9FF17"/>
                </a:solidFill>
                <a:effectLst>
                  <a:outerShdw blurRad="38100" dist="38100" dir="2700000" algn="tl">
                    <a:srgbClr val="000000"/>
                  </a:outerShdw>
                </a:effectLst>
                <a:latin typeface="Lucida Console" pitchFamily="49" charset="0"/>
                <a:ea typeface="Dotum" pitchFamily="34" charset="-127"/>
              </a:rPr>
              <a:t>This desire comes from, and further spurs on, innovation in looking for modes of achieving the transformative possibilities of the moment.  </a:t>
            </a:r>
          </a:p>
          <a:p>
            <a:pPr>
              <a:lnSpc>
                <a:spcPct val="90000"/>
              </a:lnSpc>
            </a:pPr>
            <a:endParaRPr lang="en-US" sz="1950" b="1" i="1" dirty="0">
              <a:solidFill>
                <a:srgbClr val="F9FF17"/>
              </a:solidFill>
              <a:effectLst>
                <a:outerShdw blurRad="38100" dist="38100" dir="2700000" algn="tl">
                  <a:srgbClr val="000000"/>
                </a:outerShdw>
              </a:effectLst>
              <a:latin typeface="Lucida Console" pitchFamily="49" charset="0"/>
              <a:ea typeface="Dotum" pitchFamily="34" charset="-127"/>
            </a:endParaRPr>
          </a:p>
          <a:p>
            <a:pPr>
              <a:lnSpc>
                <a:spcPct val="90000"/>
              </a:lnSpc>
              <a:buFontTx/>
              <a:buNone/>
            </a:pPr>
            <a:r>
              <a:rPr lang="en-US" sz="1950" b="1" i="1" dirty="0">
                <a:solidFill>
                  <a:srgbClr val="F9FF17"/>
                </a:solidFill>
                <a:effectLst>
                  <a:outerShdw blurRad="38100" dist="38100" dir="2700000" algn="tl">
                    <a:srgbClr val="000000"/>
                  </a:outerShdw>
                </a:effectLst>
                <a:latin typeface="Lucida Console" pitchFamily="49" charset="0"/>
                <a:ea typeface="Dotum" pitchFamily="34" charset="-127"/>
              </a:rPr>
              <a:t>This creates an initial, eclectic diversity of forms, which have tended to coalesce around specific implementations which show themselves to have a wide expressive range, and become monolithic mediums – will this be the case in the 21</a:t>
            </a:r>
            <a:r>
              <a:rPr lang="en-US" sz="1950" b="1" i="1" baseline="30000" dirty="0">
                <a:solidFill>
                  <a:srgbClr val="F9FF17"/>
                </a:solidFill>
                <a:effectLst>
                  <a:outerShdw blurRad="38100" dist="38100" dir="2700000" algn="tl">
                    <a:srgbClr val="000000"/>
                  </a:outerShdw>
                </a:effectLst>
                <a:latin typeface="Lucida Console" pitchFamily="49" charset="0"/>
                <a:ea typeface="Dotum" pitchFamily="34" charset="-127"/>
              </a:rPr>
              <a:t>st</a:t>
            </a:r>
            <a:r>
              <a:rPr lang="en-US" sz="1950" b="1" i="1" dirty="0">
                <a:solidFill>
                  <a:srgbClr val="F9FF17"/>
                </a:solidFill>
                <a:effectLst>
                  <a:outerShdw blurRad="38100" dist="38100" dir="2700000" algn="tl">
                    <a:srgbClr val="000000"/>
                  </a:outerShdw>
                </a:effectLst>
                <a:latin typeface="Lucida Console" pitchFamily="49" charset="0"/>
                <a:ea typeface="Dotum" pitchFamily="34" charset="-127"/>
              </a:rPr>
              <a:t> century?</a:t>
            </a:r>
          </a:p>
          <a:p>
            <a:pPr>
              <a:lnSpc>
                <a:spcPct val="90000"/>
              </a:lnSpc>
              <a:buFontTx/>
              <a:buNone/>
            </a:pPr>
            <a:endParaRPr lang="en-US" sz="1950" b="1" i="1" dirty="0">
              <a:solidFill>
                <a:srgbClr val="F9FF17"/>
              </a:solidFill>
              <a:effectLst>
                <a:outerShdw blurRad="38100" dist="38100" dir="2700000" algn="tl">
                  <a:srgbClr val="000000"/>
                </a:outerShdw>
              </a:effectLst>
              <a:latin typeface="Lucida Console" pitchFamily="49" charset="0"/>
              <a:ea typeface="Dotum" pitchFamily="34" charset="-127"/>
            </a:endParaRPr>
          </a:p>
        </p:txBody>
      </p:sp>
    </p:spTree>
    <p:extLst>
      <p:ext uri="{BB962C8B-B14F-4D97-AF65-F5344CB8AC3E}">
        <p14:creationId xmlns:p14="http://schemas.microsoft.com/office/powerpoint/2010/main" val="4160525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925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925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92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0" name="Picture 2" descr="matrix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9056"/>
            <a:ext cx="9144000" cy="5212556"/>
          </a:xfrm>
          <a:prstGeom prst="rect">
            <a:avLst/>
          </a:prstGeom>
          <a:noFill/>
          <a:extLst>
            <a:ext uri="{909E8E84-426E-40DD-AFC4-6F175D3DCCD1}">
              <a14:hiddenFill xmlns:a14="http://schemas.microsoft.com/office/drawing/2010/main">
                <a:solidFill>
                  <a:srgbClr val="FFFFFF"/>
                </a:solidFill>
              </a14:hiddenFill>
            </a:ext>
          </a:extLst>
        </p:spPr>
      </p:pic>
      <p:sp>
        <p:nvSpPr>
          <p:cNvPr id="293891" name="Text Box 3"/>
          <p:cNvSpPr txBox="1">
            <a:spLocks noChangeArrowheads="1"/>
          </p:cNvSpPr>
          <p:nvPr/>
        </p:nvSpPr>
        <p:spPr bwMode="auto">
          <a:xfrm>
            <a:off x="0" y="6"/>
            <a:ext cx="8382000" cy="5847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lang="en-US" altLang="en-US" sz="3200" b="1" i="1">
                <a:solidFill>
                  <a:srgbClr val="DDDDDD"/>
                </a:solidFill>
                <a:latin typeface="Lucida Console" pitchFamily="49" charset="0"/>
              </a:rPr>
              <a:t>Popular Culture Speculations</a:t>
            </a:r>
          </a:p>
        </p:txBody>
      </p:sp>
      <p:sp>
        <p:nvSpPr>
          <p:cNvPr id="293892" name="Text Box 4"/>
          <p:cNvSpPr txBox="1">
            <a:spLocks noChangeArrowheads="1"/>
          </p:cNvSpPr>
          <p:nvPr/>
        </p:nvSpPr>
        <p:spPr bwMode="auto">
          <a:xfrm>
            <a:off x="381000" y="400051"/>
            <a:ext cx="6400800" cy="707886"/>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lang="en-US" altLang="en-US" sz="2000" i="1">
                <a:solidFill>
                  <a:srgbClr val="FFFFFF"/>
                </a:solidFill>
                <a:latin typeface="Lucida Console" pitchFamily="49" charset="0"/>
              </a:rPr>
              <a:t>Films in the 80’s and 90’s based on Science Fiction of the 60’s and 70’s</a:t>
            </a:r>
          </a:p>
        </p:txBody>
      </p:sp>
      <p:grpSp>
        <p:nvGrpSpPr>
          <p:cNvPr id="293893" name="Group 5"/>
          <p:cNvGrpSpPr>
            <a:grpSpLocks/>
          </p:cNvGrpSpPr>
          <p:nvPr/>
        </p:nvGrpSpPr>
        <p:grpSpPr bwMode="auto">
          <a:xfrm>
            <a:off x="1066799" y="1028700"/>
            <a:ext cx="1752600" cy="2484834"/>
            <a:chOff x="2688" y="768"/>
            <a:chExt cx="1104" cy="2087"/>
          </a:xfrm>
        </p:grpSpPr>
        <p:pic>
          <p:nvPicPr>
            <p:cNvPr id="293894" name="Picture 6" descr="totalrecall"/>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88" y="768"/>
              <a:ext cx="1069" cy="2087"/>
            </a:xfrm>
            <a:prstGeom prst="rect">
              <a:avLst/>
            </a:prstGeom>
            <a:noFill/>
            <a:extLst>
              <a:ext uri="{909E8E84-426E-40DD-AFC4-6F175D3DCCD1}">
                <a14:hiddenFill xmlns:a14="http://schemas.microsoft.com/office/drawing/2010/main">
                  <a:solidFill>
                    <a:srgbClr val="FFFFFF"/>
                  </a:solidFill>
                </a14:hiddenFill>
              </a:ext>
            </a:extLst>
          </p:spPr>
        </p:pic>
        <p:sp>
          <p:nvSpPr>
            <p:cNvPr id="293895" name="Text Box 7"/>
            <p:cNvSpPr txBox="1">
              <a:spLocks noChangeArrowheads="1"/>
            </p:cNvSpPr>
            <p:nvPr/>
          </p:nvSpPr>
          <p:spPr bwMode="auto">
            <a:xfrm>
              <a:off x="3168" y="2208"/>
              <a:ext cx="624"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1400" i="1">
                  <a:solidFill>
                    <a:srgbClr val="FFFFFF"/>
                  </a:solidFill>
                  <a:effectLst>
                    <a:outerShdw blurRad="38100" dist="38100" dir="2700000" algn="tl">
                      <a:srgbClr val="C0C0C0"/>
                    </a:outerShdw>
                  </a:effectLst>
                  <a:latin typeface="Lucida Console" pitchFamily="49" charset="0"/>
                </a:rPr>
                <a:t>1990</a:t>
              </a:r>
              <a:endParaRPr lang="en-US" altLang="en-US" sz="3600" i="1">
                <a:solidFill>
                  <a:srgbClr val="000000"/>
                </a:solidFill>
                <a:effectLst>
                  <a:outerShdw blurRad="38100" dist="38100" dir="2700000" algn="tl">
                    <a:srgbClr val="C0C0C0"/>
                  </a:outerShdw>
                </a:effectLst>
                <a:latin typeface="Lucida Console" pitchFamily="49" charset="0"/>
              </a:endParaRPr>
            </a:p>
          </p:txBody>
        </p:sp>
      </p:grpSp>
      <p:grpSp>
        <p:nvGrpSpPr>
          <p:cNvPr id="293896" name="Group 8"/>
          <p:cNvGrpSpPr>
            <a:grpSpLocks/>
          </p:cNvGrpSpPr>
          <p:nvPr/>
        </p:nvGrpSpPr>
        <p:grpSpPr bwMode="auto">
          <a:xfrm>
            <a:off x="2743214" y="1147768"/>
            <a:ext cx="1935163" cy="1023938"/>
            <a:chOff x="4368" y="667"/>
            <a:chExt cx="1219" cy="860"/>
          </a:xfrm>
        </p:grpSpPr>
        <p:pic>
          <p:nvPicPr>
            <p:cNvPr id="293897" name="Picture 9" descr="untiltheendoftheworl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64" y="720"/>
              <a:ext cx="1072" cy="807"/>
            </a:xfrm>
            <a:prstGeom prst="rect">
              <a:avLst/>
            </a:prstGeom>
            <a:noFill/>
            <a:extLst>
              <a:ext uri="{909E8E84-426E-40DD-AFC4-6F175D3DCCD1}">
                <a14:hiddenFill xmlns:a14="http://schemas.microsoft.com/office/drawing/2010/main">
                  <a:solidFill>
                    <a:srgbClr val="FFFFFF"/>
                  </a:solidFill>
                </a14:hiddenFill>
              </a:ext>
            </a:extLst>
          </p:spPr>
        </p:pic>
        <p:sp>
          <p:nvSpPr>
            <p:cNvPr id="293898" name="Rectangle 10"/>
            <p:cNvSpPr>
              <a:spLocks noChangeArrowheads="1"/>
            </p:cNvSpPr>
            <p:nvPr/>
          </p:nvSpPr>
          <p:spPr bwMode="auto">
            <a:xfrm>
              <a:off x="4368" y="667"/>
              <a:ext cx="1219" cy="388"/>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defTabSz="914400" fontAlgn="base">
                <a:spcBef>
                  <a:spcPct val="0"/>
                </a:spcBef>
                <a:spcAft>
                  <a:spcPct val="0"/>
                </a:spcAft>
              </a:pPr>
              <a:r>
                <a:rPr lang="en-US" altLang="en-US" sz="1200" i="1">
                  <a:solidFill>
                    <a:srgbClr val="FFFFFF"/>
                  </a:solidFill>
                  <a:effectLst>
                    <a:outerShdw blurRad="38100" dist="38100" dir="2700000" algn="tl">
                      <a:srgbClr val="C0C0C0"/>
                    </a:outerShdw>
                  </a:effectLst>
                  <a:latin typeface="Arial Unicode MS" pitchFamily="34" charset="-128"/>
                </a:rPr>
                <a:t>Until the End of the World</a:t>
              </a:r>
            </a:p>
            <a:p>
              <a:pPr defTabSz="914400" fontAlgn="base">
                <a:spcBef>
                  <a:spcPct val="0"/>
                </a:spcBef>
                <a:spcAft>
                  <a:spcPct val="0"/>
                </a:spcAft>
              </a:pPr>
              <a:r>
                <a:rPr lang="en-US" altLang="en-US" sz="1200" i="1">
                  <a:solidFill>
                    <a:srgbClr val="FFFFFF"/>
                  </a:solidFill>
                  <a:effectLst>
                    <a:outerShdw blurRad="38100" dist="38100" dir="2700000" algn="tl">
                      <a:srgbClr val="C0C0C0"/>
                    </a:outerShdw>
                  </a:effectLst>
                  <a:latin typeface="Arial Unicode MS" pitchFamily="34" charset="-128"/>
                </a:rPr>
                <a:t> by Wim Wenders.1991</a:t>
              </a:r>
              <a:r>
                <a:rPr lang="en-US" altLang="en-US" sz="1200" i="1">
                  <a:solidFill>
                    <a:srgbClr val="000000"/>
                  </a:solidFill>
                  <a:effectLst>
                    <a:outerShdw blurRad="38100" dist="38100" dir="2700000" algn="tl">
                      <a:srgbClr val="C0C0C0"/>
                    </a:outerShdw>
                  </a:effectLst>
                  <a:latin typeface="Arial Unicode MS" pitchFamily="34" charset="-128"/>
                </a:rPr>
                <a:t> </a:t>
              </a:r>
            </a:p>
          </p:txBody>
        </p:sp>
      </p:grpSp>
      <p:grpSp>
        <p:nvGrpSpPr>
          <p:cNvPr id="293899" name="Group 11"/>
          <p:cNvGrpSpPr>
            <a:grpSpLocks/>
          </p:cNvGrpSpPr>
          <p:nvPr/>
        </p:nvGrpSpPr>
        <p:grpSpPr bwMode="auto">
          <a:xfrm>
            <a:off x="3886200" y="1574007"/>
            <a:ext cx="2274888" cy="1044180"/>
            <a:chOff x="0" y="842"/>
            <a:chExt cx="1433" cy="877"/>
          </a:xfrm>
        </p:grpSpPr>
        <p:pic>
          <p:nvPicPr>
            <p:cNvPr id="293900" name="Picture 12" descr="lawnmowerman"/>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864"/>
              <a:ext cx="1248" cy="855"/>
            </a:xfrm>
            <a:prstGeom prst="rect">
              <a:avLst/>
            </a:prstGeom>
            <a:noFill/>
            <a:extLst>
              <a:ext uri="{909E8E84-426E-40DD-AFC4-6F175D3DCCD1}">
                <a14:hiddenFill xmlns:a14="http://schemas.microsoft.com/office/drawing/2010/main">
                  <a:solidFill>
                    <a:srgbClr val="FFFFFF"/>
                  </a:solidFill>
                </a14:hiddenFill>
              </a:ext>
            </a:extLst>
          </p:spPr>
        </p:pic>
        <p:sp>
          <p:nvSpPr>
            <p:cNvPr id="293901" name="Rectangle 13"/>
            <p:cNvSpPr>
              <a:spLocks noChangeArrowheads="1"/>
            </p:cNvSpPr>
            <p:nvPr/>
          </p:nvSpPr>
          <p:spPr bwMode="auto">
            <a:xfrm>
              <a:off x="0" y="842"/>
              <a:ext cx="1433"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r>
                <a:rPr lang="en-US" altLang="en-US" sz="1200" i="1">
                  <a:solidFill>
                    <a:srgbClr val="FFFFFF"/>
                  </a:solidFill>
                  <a:effectLst>
                    <a:outerShdw blurRad="38100" dist="38100" dir="2700000" algn="tl">
                      <a:srgbClr val="C0C0C0"/>
                    </a:outerShdw>
                  </a:effectLst>
                  <a:latin typeface="Arial Unicode MS" pitchFamily="34" charset="-128"/>
                </a:rPr>
                <a:t>The Lawnmower Man </a:t>
              </a:r>
            </a:p>
            <a:p>
              <a:pPr defTabSz="914400" fontAlgn="base">
                <a:spcBef>
                  <a:spcPct val="0"/>
                </a:spcBef>
                <a:spcAft>
                  <a:spcPct val="0"/>
                </a:spcAft>
              </a:pPr>
              <a:r>
                <a:rPr lang="en-US" altLang="en-US" sz="1200" i="1">
                  <a:solidFill>
                    <a:srgbClr val="FFFFFF"/>
                  </a:solidFill>
                  <a:effectLst>
                    <a:outerShdw blurRad="38100" dist="38100" dir="2700000" algn="tl">
                      <a:srgbClr val="C0C0C0"/>
                    </a:outerShdw>
                  </a:effectLst>
                  <a:latin typeface="Arial Unicode MS" pitchFamily="34" charset="-128"/>
                </a:rPr>
                <a:t>directed by Brett Leonard </a:t>
              </a:r>
            </a:p>
            <a:p>
              <a:pPr defTabSz="914400" fontAlgn="base">
                <a:spcBef>
                  <a:spcPct val="0"/>
                </a:spcBef>
                <a:spcAft>
                  <a:spcPct val="0"/>
                </a:spcAft>
              </a:pPr>
              <a:r>
                <a:rPr lang="en-US" altLang="en-US" sz="1200" i="1">
                  <a:solidFill>
                    <a:srgbClr val="FFFFFF"/>
                  </a:solidFill>
                  <a:effectLst>
                    <a:outerShdw blurRad="38100" dist="38100" dir="2700000" algn="tl">
                      <a:srgbClr val="C0C0C0"/>
                    </a:outerShdw>
                  </a:effectLst>
                  <a:latin typeface="Arial Unicode MS" pitchFamily="34" charset="-128"/>
                </a:rPr>
                <a:t>written by Stephen King. 1992 </a:t>
              </a:r>
            </a:p>
          </p:txBody>
        </p:sp>
      </p:grpSp>
      <p:grpSp>
        <p:nvGrpSpPr>
          <p:cNvPr id="293902" name="Group 14"/>
          <p:cNvGrpSpPr>
            <a:grpSpLocks/>
          </p:cNvGrpSpPr>
          <p:nvPr/>
        </p:nvGrpSpPr>
        <p:grpSpPr bwMode="auto">
          <a:xfrm>
            <a:off x="4876800" y="1143007"/>
            <a:ext cx="1828800" cy="2696765"/>
            <a:chOff x="192" y="1872"/>
            <a:chExt cx="1152" cy="2265"/>
          </a:xfrm>
        </p:grpSpPr>
        <p:pic>
          <p:nvPicPr>
            <p:cNvPr id="293903" name="Picture 15" descr="wildpalm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92" y="1872"/>
              <a:ext cx="912" cy="2265"/>
            </a:xfrm>
            <a:prstGeom prst="rect">
              <a:avLst/>
            </a:prstGeom>
            <a:noFill/>
            <a:extLst>
              <a:ext uri="{909E8E84-426E-40DD-AFC4-6F175D3DCCD1}">
                <a14:hiddenFill xmlns:a14="http://schemas.microsoft.com/office/drawing/2010/main">
                  <a:solidFill>
                    <a:srgbClr val="FFFFFF"/>
                  </a:solidFill>
                </a14:hiddenFill>
              </a:ext>
            </a:extLst>
          </p:spPr>
        </p:pic>
        <p:sp>
          <p:nvSpPr>
            <p:cNvPr id="293904" name="Text Box 16"/>
            <p:cNvSpPr txBox="1">
              <a:spLocks noChangeArrowheads="1"/>
            </p:cNvSpPr>
            <p:nvPr/>
          </p:nvSpPr>
          <p:spPr bwMode="auto">
            <a:xfrm>
              <a:off x="960" y="3168"/>
              <a:ext cx="38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1200" i="1">
                  <a:solidFill>
                    <a:srgbClr val="FFFFFF"/>
                  </a:solidFill>
                  <a:effectLst>
                    <a:outerShdw blurRad="38100" dist="38100" dir="2700000" algn="tl">
                      <a:srgbClr val="C0C0C0"/>
                    </a:outerShdw>
                  </a:effectLst>
                  <a:latin typeface="Arial Unicode MS" pitchFamily="34" charset="-128"/>
                </a:rPr>
                <a:t>1993</a:t>
              </a:r>
            </a:p>
          </p:txBody>
        </p:sp>
      </p:grpSp>
      <p:grpSp>
        <p:nvGrpSpPr>
          <p:cNvPr id="293905" name="Group 17"/>
          <p:cNvGrpSpPr>
            <a:grpSpLocks/>
          </p:cNvGrpSpPr>
          <p:nvPr/>
        </p:nvGrpSpPr>
        <p:grpSpPr bwMode="auto">
          <a:xfrm>
            <a:off x="6781800" y="914400"/>
            <a:ext cx="1101725" cy="1556147"/>
            <a:chOff x="3504" y="1296"/>
            <a:chExt cx="694" cy="1307"/>
          </a:xfrm>
        </p:grpSpPr>
        <p:pic>
          <p:nvPicPr>
            <p:cNvPr id="293906" name="Picture 18" descr="strange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504" y="1296"/>
              <a:ext cx="694" cy="1307"/>
            </a:xfrm>
            <a:prstGeom prst="rect">
              <a:avLst/>
            </a:prstGeom>
            <a:noFill/>
            <a:extLst>
              <a:ext uri="{909E8E84-426E-40DD-AFC4-6F175D3DCCD1}">
                <a14:hiddenFill xmlns:a14="http://schemas.microsoft.com/office/drawing/2010/main">
                  <a:solidFill>
                    <a:srgbClr val="FFFFFF"/>
                  </a:solidFill>
                </a14:hiddenFill>
              </a:ext>
            </a:extLst>
          </p:spPr>
        </p:pic>
        <p:sp>
          <p:nvSpPr>
            <p:cNvPr id="293907" name="Text Box 19"/>
            <p:cNvSpPr txBox="1">
              <a:spLocks noChangeArrowheads="1"/>
            </p:cNvSpPr>
            <p:nvPr/>
          </p:nvSpPr>
          <p:spPr bwMode="auto">
            <a:xfrm>
              <a:off x="3552" y="2208"/>
              <a:ext cx="480"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1400" i="1">
                  <a:solidFill>
                    <a:srgbClr val="FFFFFF"/>
                  </a:solidFill>
                  <a:effectLst>
                    <a:outerShdw blurRad="38100" dist="38100" dir="2700000" algn="tl">
                      <a:srgbClr val="C0C0C0"/>
                    </a:outerShdw>
                  </a:effectLst>
                  <a:latin typeface="Arial Unicode MS" pitchFamily="34" charset="-128"/>
                </a:rPr>
                <a:t>1995</a:t>
              </a:r>
            </a:p>
          </p:txBody>
        </p:sp>
      </p:grpSp>
      <p:grpSp>
        <p:nvGrpSpPr>
          <p:cNvPr id="293908" name="Group 20"/>
          <p:cNvGrpSpPr>
            <a:grpSpLocks/>
          </p:cNvGrpSpPr>
          <p:nvPr/>
        </p:nvGrpSpPr>
        <p:grpSpPr bwMode="auto">
          <a:xfrm>
            <a:off x="381000" y="2605448"/>
            <a:ext cx="1981200" cy="2362200"/>
            <a:chOff x="240" y="2208"/>
            <a:chExt cx="1248" cy="1984"/>
          </a:xfrm>
        </p:grpSpPr>
        <p:pic>
          <p:nvPicPr>
            <p:cNvPr id="293909" name="Picture 21" descr="existenz"/>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40" y="2208"/>
              <a:ext cx="1076" cy="1984"/>
            </a:xfrm>
            <a:prstGeom prst="rect">
              <a:avLst/>
            </a:prstGeom>
            <a:noFill/>
            <a:extLst>
              <a:ext uri="{909E8E84-426E-40DD-AFC4-6F175D3DCCD1}">
                <a14:hiddenFill xmlns:a14="http://schemas.microsoft.com/office/drawing/2010/main">
                  <a:solidFill>
                    <a:srgbClr val="FFFFFF"/>
                  </a:solidFill>
                </a14:hiddenFill>
              </a:ext>
            </a:extLst>
          </p:spPr>
        </p:pic>
        <p:sp>
          <p:nvSpPr>
            <p:cNvPr id="293910" name="Text Box 22"/>
            <p:cNvSpPr txBox="1">
              <a:spLocks noChangeArrowheads="1"/>
            </p:cNvSpPr>
            <p:nvPr/>
          </p:nvSpPr>
          <p:spPr bwMode="auto">
            <a:xfrm>
              <a:off x="1056" y="3168"/>
              <a:ext cx="432"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1400" i="1">
                  <a:solidFill>
                    <a:srgbClr val="FFFFFF"/>
                  </a:solidFill>
                  <a:effectLst>
                    <a:outerShdw blurRad="38100" dist="38100" dir="2700000" algn="tl">
                      <a:srgbClr val="C0C0C0"/>
                    </a:outerShdw>
                  </a:effectLst>
                  <a:latin typeface="Arial Unicode MS" pitchFamily="34" charset="-128"/>
                </a:rPr>
                <a:t>1999</a:t>
              </a:r>
            </a:p>
          </p:txBody>
        </p:sp>
      </p:grpSp>
      <p:grpSp>
        <p:nvGrpSpPr>
          <p:cNvPr id="293911" name="Group 23"/>
          <p:cNvGrpSpPr>
            <a:grpSpLocks/>
          </p:cNvGrpSpPr>
          <p:nvPr/>
        </p:nvGrpSpPr>
        <p:grpSpPr bwMode="auto">
          <a:xfrm>
            <a:off x="7086600" y="1143000"/>
            <a:ext cx="1905000" cy="2290763"/>
            <a:chOff x="4272" y="672"/>
            <a:chExt cx="1200" cy="1924"/>
          </a:xfrm>
        </p:grpSpPr>
        <p:pic>
          <p:nvPicPr>
            <p:cNvPr id="293912" name="Picture 24" descr="abrelosojos"/>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272" y="672"/>
              <a:ext cx="950" cy="1924"/>
            </a:xfrm>
            <a:prstGeom prst="rect">
              <a:avLst/>
            </a:prstGeom>
            <a:noFill/>
            <a:extLst>
              <a:ext uri="{909E8E84-426E-40DD-AFC4-6F175D3DCCD1}">
                <a14:hiddenFill xmlns:a14="http://schemas.microsoft.com/office/drawing/2010/main">
                  <a:solidFill>
                    <a:srgbClr val="FFFFFF"/>
                  </a:solidFill>
                </a14:hiddenFill>
              </a:ext>
            </a:extLst>
          </p:spPr>
        </p:pic>
        <p:sp>
          <p:nvSpPr>
            <p:cNvPr id="293913" name="Text Box 25"/>
            <p:cNvSpPr txBox="1">
              <a:spLocks noChangeArrowheads="1"/>
            </p:cNvSpPr>
            <p:nvPr/>
          </p:nvSpPr>
          <p:spPr bwMode="auto">
            <a:xfrm>
              <a:off x="4848" y="1968"/>
              <a:ext cx="62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1200" i="1">
                  <a:solidFill>
                    <a:srgbClr val="FFFFFF"/>
                  </a:solidFill>
                  <a:effectLst>
                    <a:outerShdw blurRad="38100" dist="38100" dir="2700000" algn="tl">
                      <a:srgbClr val="C0C0C0"/>
                    </a:outerShdw>
                  </a:effectLst>
                  <a:latin typeface="Arial Unicode MS" pitchFamily="34" charset="-128"/>
                </a:rPr>
                <a:t>1997</a:t>
              </a:r>
            </a:p>
          </p:txBody>
        </p:sp>
      </p:grpSp>
      <p:grpSp>
        <p:nvGrpSpPr>
          <p:cNvPr id="293914" name="Group 26"/>
          <p:cNvGrpSpPr>
            <a:grpSpLocks/>
          </p:cNvGrpSpPr>
          <p:nvPr/>
        </p:nvGrpSpPr>
        <p:grpSpPr bwMode="auto">
          <a:xfrm>
            <a:off x="3276600" y="3064675"/>
            <a:ext cx="5340350" cy="2072878"/>
            <a:chOff x="2064" y="2574"/>
            <a:chExt cx="3364" cy="1741"/>
          </a:xfrm>
        </p:grpSpPr>
        <p:grpSp>
          <p:nvGrpSpPr>
            <p:cNvPr id="293915" name="Group 27"/>
            <p:cNvGrpSpPr>
              <a:grpSpLocks/>
            </p:cNvGrpSpPr>
            <p:nvPr/>
          </p:nvGrpSpPr>
          <p:grpSpPr bwMode="auto">
            <a:xfrm>
              <a:off x="2064" y="2574"/>
              <a:ext cx="3364" cy="1741"/>
              <a:chOff x="2064" y="2574"/>
              <a:chExt cx="3364" cy="1741"/>
            </a:xfrm>
          </p:grpSpPr>
          <p:pic>
            <p:nvPicPr>
              <p:cNvPr id="293916" name="Picture 28" descr="videodrome-tvsuck"/>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024" y="3395"/>
                <a:ext cx="1064" cy="912"/>
              </a:xfrm>
              <a:prstGeom prst="rect">
                <a:avLst/>
              </a:prstGeom>
              <a:noFill/>
              <a:extLst>
                <a:ext uri="{909E8E84-426E-40DD-AFC4-6F175D3DCCD1}">
                  <a14:hiddenFill xmlns:a14="http://schemas.microsoft.com/office/drawing/2010/main">
                    <a:solidFill>
                      <a:srgbClr val="FFFFFF"/>
                    </a:solidFill>
                  </a14:hiddenFill>
                </a:ext>
              </a:extLst>
            </p:spPr>
          </p:pic>
          <p:pic>
            <p:nvPicPr>
              <p:cNvPr id="293917" name="Picture 29" descr="videodrome"/>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482" y="2574"/>
                <a:ext cx="946" cy="1722"/>
              </a:xfrm>
              <a:prstGeom prst="rect">
                <a:avLst/>
              </a:prstGeom>
              <a:noFill/>
              <a:extLst>
                <a:ext uri="{909E8E84-426E-40DD-AFC4-6F175D3DCCD1}">
                  <a14:hiddenFill xmlns:a14="http://schemas.microsoft.com/office/drawing/2010/main">
                    <a:solidFill>
                      <a:srgbClr val="FFFFFF"/>
                    </a:solidFill>
                  </a14:hiddenFill>
                </a:ext>
              </a:extLst>
            </p:spPr>
          </p:pic>
          <p:pic>
            <p:nvPicPr>
              <p:cNvPr id="293918" name="Picture 30" descr="videodrome2"/>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064" y="3275"/>
                <a:ext cx="967" cy="1040"/>
              </a:xfrm>
              <a:prstGeom prst="rect">
                <a:avLst/>
              </a:prstGeom>
              <a:noFill/>
              <a:extLst>
                <a:ext uri="{909E8E84-426E-40DD-AFC4-6F175D3DCCD1}">
                  <a14:hiddenFill xmlns:a14="http://schemas.microsoft.com/office/drawing/2010/main">
                    <a:solidFill>
                      <a:srgbClr val="FFFFFF"/>
                    </a:solidFill>
                  </a14:hiddenFill>
                </a:ext>
              </a:extLst>
            </p:spPr>
          </p:pic>
        </p:grpSp>
        <p:sp>
          <p:nvSpPr>
            <p:cNvPr id="293919" name="Text Box 31"/>
            <p:cNvSpPr txBox="1">
              <a:spLocks noChangeArrowheads="1"/>
            </p:cNvSpPr>
            <p:nvPr/>
          </p:nvSpPr>
          <p:spPr bwMode="auto">
            <a:xfrm>
              <a:off x="4464" y="3984"/>
              <a:ext cx="528"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1400" i="1">
                  <a:solidFill>
                    <a:srgbClr val="FFFFFF"/>
                  </a:solidFill>
                  <a:effectLst>
                    <a:outerShdw blurRad="38100" dist="38100" dir="2700000" algn="tl">
                      <a:srgbClr val="C0C0C0"/>
                    </a:outerShdw>
                  </a:effectLst>
                  <a:latin typeface="Arial Unicode MS" pitchFamily="34" charset="-128"/>
                </a:rPr>
                <a:t>1983</a:t>
              </a:r>
            </a:p>
          </p:txBody>
        </p:sp>
      </p:grpSp>
      <p:pic>
        <p:nvPicPr>
          <p:cNvPr id="293920" name="Picture 32" descr="philkdick"/>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743200" y="1028700"/>
            <a:ext cx="25146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143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39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38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38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389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390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9390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939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9390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35" presetClass="entr" presetSubtype="0" fill="hold" nodeType="clickEffect">
                                  <p:stCondLst>
                                    <p:cond delay="0"/>
                                  </p:stCondLst>
                                  <p:childTnLst>
                                    <p:set>
                                      <p:cBhvr>
                                        <p:cTn id="38" dur="1" fill="hold">
                                          <p:stCondLst>
                                            <p:cond delay="0"/>
                                          </p:stCondLst>
                                        </p:cTn>
                                        <p:tgtEl>
                                          <p:spTgt spid="293920"/>
                                        </p:tgtEl>
                                        <p:attrNameLst>
                                          <p:attrName>style.visibility</p:attrName>
                                        </p:attrNameLst>
                                      </p:cBhvr>
                                      <p:to>
                                        <p:strVal val="visible"/>
                                      </p:to>
                                    </p:set>
                                    <p:animEffect transition="in" filter="fade">
                                      <p:cBhvr>
                                        <p:cTn id="39" dur="1000"/>
                                        <p:tgtEl>
                                          <p:spTgt spid="293920"/>
                                        </p:tgtEl>
                                      </p:cBhvr>
                                    </p:animEffect>
                                    <p:anim calcmode="lin" valueType="num">
                                      <p:cBhvr>
                                        <p:cTn id="40" dur="1000" fill="hold"/>
                                        <p:tgtEl>
                                          <p:spTgt spid="293920"/>
                                        </p:tgtEl>
                                        <p:attrNameLst>
                                          <p:attrName>style.rotation</p:attrName>
                                        </p:attrNameLst>
                                      </p:cBhvr>
                                      <p:tavLst>
                                        <p:tav tm="0">
                                          <p:val>
                                            <p:fltVal val="720"/>
                                          </p:val>
                                        </p:tav>
                                        <p:tav tm="100000">
                                          <p:val>
                                            <p:fltVal val="0"/>
                                          </p:val>
                                        </p:tav>
                                      </p:tavLst>
                                    </p:anim>
                                    <p:anim calcmode="lin" valueType="num">
                                      <p:cBhvr>
                                        <p:cTn id="41" dur="1000" fill="hold"/>
                                        <p:tgtEl>
                                          <p:spTgt spid="293920"/>
                                        </p:tgtEl>
                                        <p:attrNameLst>
                                          <p:attrName>ppt_h</p:attrName>
                                        </p:attrNameLst>
                                      </p:cBhvr>
                                      <p:tavLst>
                                        <p:tav tm="0">
                                          <p:val>
                                            <p:fltVal val="0"/>
                                          </p:val>
                                        </p:tav>
                                        <p:tav tm="100000">
                                          <p:val>
                                            <p:strVal val="#ppt_h"/>
                                          </p:val>
                                        </p:tav>
                                      </p:tavLst>
                                    </p:anim>
                                    <p:anim calcmode="lin" valueType="num">
                                      <p:cBhvr>
                                        <p:cTn id="42" dur="1000" fill="hold"/>
                                        <p:tgtEl>
                                          <p:spTgt spid="29392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2322" name="Picture 2" descr="red-purple-discordia"/>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23" name="Text Box 3"/>
          <p:cNvSpPr txBox="1">
            <a:spLocks noChangeArrowheads="1"/>
          </p:cNvSpPr>
          <p:nvPr/>
        </p:nvSpPr>
        <p:spPr bwMode="auto">
          <a:xfrm>
            <a:off x="1371600" y="114300"/>
            <a:ext cx="6286500" cy="85408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685800" fontAlgn="base">
              <a:spcBef>
                <a:spcPct val="50000"/>
              </a:spcBef>
              <a:spcAft>
                <a:spcPct val="0"/>
              </a:spcAft>
            </a:pPr>
            <a:r>
              <a:rPr lang="en-US" sz="2700" b="1" i="1">
                <a:solidFill>
                  <a:srgbClr val="FFFFFF"/>
                </a:solidFill>
                <a:latin typeface="Lucida Console" pitchFamily="49" charset="0"/>
              </a:rPr>
              <a:t>Narrative Recursion </a:t>
            </a:r>
            <a:endParaRPr lang="en-US" sz="1500" b="1" i="1">
              <a:solidFill>
                <a:srgbClr val="FFFFFF"/>
              </a:solidFill>
              <a:latin typeface="Lucida Console" pitchFamily="49" charset="0"/>
            </a:endParaRPr>
          </a:p>
          <a:p>
            <a:pPr defTabSz="685800" fontAlgn="base">
              <a:spcBef>
                <a:spcPct val="50000"/>
              </a:spcBef>
              <a:spcAft>
                <a:spcPct val="0"/>
              </a:spcAft>
            </a:pPr>
            <a:r>
              <a:rPr lang="en-US" sz="1500" b="1" i="1">
                <a:solidFill>
                  <a:srgbClr val="FFFFCC"/>
                </a:solidFill>
                <a:latin typeface="Lucida Console" pitchFamily="49" charset="0"/>
              </a:rPr>
              <a:t>(Another take on the Big Map)</a:t>
            </a:r>
          </a:p>
        </p:txBody>
      </p:sp>
      <p:sp>
        <p:nvSpPr>
          <p:cNvPr id="312324" name="Text Box 4"/>
          <p:cNvSpPr txBox="1">
            <a:spLocks noChangeArrowheads="1"/>
          </p:cNvSpPr>
          <p:nvPr/>
        </p:nvSpPr>
        <p:spPr bwMode="auto">
          <a:xfrm>
            <a:off x="2286000" y="1714500"/>
            <a:ext cx="5715000" cy="3231654"/>
          </a:xfrm>
          <a:prstGeom prst="rect">
            <a:avLst/>
          </a:prstGeom>
          <a:gradFill rotWithShape="1">
            <a:gsLst>
              <a:gs pos="0">
                <a:schemeClr val="tx2">
                  <a:alpha val="73000"/>
                </a:schemeClr>
              </a:gs>
              <a:gs pos="100000">
                <a:schemeClr val="tx2">
                  <a:gamma/>
                  <a:shade val="46275"/>
                  <a:invGamma/>
                  <a:alpha val="73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base">
              <a:spcBef>
                <a:spcPct val="0"/>
              </a:spcBef>
              <a:spcAft>
                <a:spcPct val="0"/>
              </a:spcAft>
            </a:pPr>
            <a:r>
              <a:rPr lang="en-US" sz="1200" i="1">
                <a:solidFill>
                  <a:srgbClr val="FFFFFF"/>
                </a:solidFill>
                <a:effectLst>
                  <a:outerShdw blurRad="38100" dist="38100" dir="2700000" algn="tl">
                    <a:srgbClr val="808080"/>
                  </a:outerShdw>
                </a:effectLst>
                <a:latin typeface="Lucida Console" pitchFamily="49" charset="0"/>
              </a:rPr>
              <a:t>…. Let us suppose, if you please, that a portion of the surface of England is very perfectly leveled and smoothed, and is then devoted to the production of our precise map of England…. But now suppose that this our resemblance is to be made absolutely exact, in the sense previously defined,.. A map of England, contained within England, is to represent, down to the minutest detail, every contour and marking, natural or artificial, that occurs upon the surface of England… For the map, in order to be complete, according to the rule given, will have to contain as a part of itself, a representation of its own contour and contents.  In order that this representation should be constructed, the representation itself will have to contain once more, as a a part of itself, a representation of its own contour and contents; and this representation, in order to be exact will have once more to contain an image of itself; and so on without limit.</a:t>
            </a:r>
          </a:p>
        </p:txBody>
      </p:sp>
      <p:sp>
        <p:nvSpPr>
          <p:cNvPr id="312325" name="Text Box 5"/>
          <p:cNvSpPr txBox="1">
            <a:spLocks noChangeArrowheads="1"/>
          </p:cNvSpPr>
          <p:nvPr/>
        </p:nvSpPr>
        <p:spPr bwMode="auto">
          <a:xfrm>
            <a:off x="1600200" y="1085850"/>
            <a:ext cx="50863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base">
              <a:spcBef>
                <a:spcPct val="0"/>
              </a:spcBef>
              <a:spcAft>
                <a:spcPct val="0"/>
              </a:spcAft>
            </a:pPr>
            <a:r>
              <a:rPr lang="en-US" sz="1200" b="1" i="1">
                <a:solidFill>
                  <a:srgbClr val="FFFFFF"/>
                </a:solidFill>
                <a:latin typeface="Lucida Console" pitchFamily="49" charset="0"/>
              </a:rPr>
              <a:t>In the first volume of The World and Individual (1899), the philosopher Josiah Royce creates the following representation:</a:t>
            </a:r>
          </a:p>
          <a:p>
            <a:pPr defTabSz="685800" fontAlgn="base">
              <a:spcBef>
                <a:spcPct val="50000"/>
              </a:spcBef>
              <a:spcAft>
                <a:spcPct val="0"/>
              </a:spcAft>
            </a:pPr>
            <a:endParaRPr lang="en-US" sz="1200" b="1" i="1">
              <a:solidFill>
                <a:srgbClr val="FFFFFF"/>
              </a:solidFill>
              <a:latin typeface="Lucida Console" pitchFamily="49" charset="0"/>
            </a:endParaRPr>
          </a:p>
        </p:txBody>
      </p:sp>
    </p:spTree>
    <p:extLst>
      <p:ext uri="{BB962C8B-B14F-4D97-AF65-F5344CB8AC3E}">
        <p14:creationId xmlns:p14="http://schemas.microsoft.com/office/powerpoint/2010/main" val="1526045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0" y="114300"/>
            <a:ext cx="6172200" cy="36933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lang="en-US" altLang="en-US" b="1">
                <a:solidFill>
                  <a:srgbClr val="FFFFFF"/>
                </a:solidFill>
                <a:effectLst>
                  <a:outerShdw blurRad="38100" dist="38100" dir="2700000" algn="tl">
                    <a:srgbClr val="C0C0C0"/>
                  </a:outerShdw>
                </a:effectLst>
              </a:rPr>
              <a:t>Narrative Recursion</a:t>
            </a:r>
          </a:p>
        </p:txBody>
      </p:sp>
      <p:pic>
        <p:nvPicPr>
          <p:cNvPr id="31748" name="Picture 4" descr="calvin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70674" y="2400300"/>
            <a:ext cx="2573337" cy="2743200"/>
          </a:xfrm>
          <a:prstGeom prst="rect">
            <a:avLst/>
          </a:prstGeom>
          <a:noFill/>
          <a:extLst>
            <a:ext uri="{909E8E84-426E-40DD-AFC4-6F175D3DCCD1}">
              <a14:hiddenFill xmlns:a14="http://schemas.microsoft.com/office/drawing/2010/main">
                <a:solidFill>
                  <a:srgbClr val="FFFFFF"/>
                </a:solidFill>
              </a14:hiddenFill>
            </a:ext>
          </a:extLst>
        </p:spPr>
      </p:pic>
      <p:sp>
        <p:nvSpPr>
          <p:cNvPr id="31749" name="Text Box 5"/>
          <p:cNvSpPr txBox="1">
            <a:spLocks noChangeArrowheads="1"/>
          </p:cNvSpPr>
          <p:nvPr/>
        </p:nvSpPr>
        <p:spPr bwMode="auto">
          <a:xfrm>
            <a:off x="457200" y="628651"/>
            <a:ext cx="7162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US" sz="2000" b="1" dirty="0">
                <a:solidFill>
                  <a:srgbClr val="FFFF99"/>
                </a:solidFill>
                <a:effectLst>
                  <a:outerShdw blurRad="38100" dist="38100" dir="2700000" algn="tl">
                    <a:srgbClr val="C0C0C0"/>
                  </a:outerShdw>
                </a:effectLst>
              </a:rPr>
              <a:t>Fusing the world of the reader and the world of the book</a:t>
            </a:r>
          </a:p>
        </p:txBody>
      </p:sp>
      <p:sp>
        <p:nvSpPr>
          <p:cNvPr id="31750" name="Text Box 6"/>
          <p:cNvSpPr txBox="1">
            <a:spLocks noChangeArrowheads="1"/>
          </p:cNvSpPr>
          <p:nvPr/>
        </p:nvSpPr>
        <p:spPr bwMode="auto">
          <a:xfrm>
            <a:off x="990600" y="2343150"/>
            <a:ext cx="5410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1600">
                <a:solidFill>
                  <a:srgbClr val="FFFFFF"/>
                </a:solidFill>
                <a:effectLst>
                  <a:outerShdw blurRad="38100" dist="38100" dir="2700000" algn="tl">
                    <a:srgbClr val="C0C0C0"/>
                  </a:outerShdw>
                </a:effectLst>
              </a:rPr>
              <a:t>Don Quixote becomes a reader of Don Quixote</a:t>
            </a:r>
          </a:p>
        </p:txBody>
      </p:sp>
      <p:sp>
        <p:nvSpPr>
          <p:cNvPr id="31752" name="Rectangle 8"/>
          <p:cNvSpPr>
            <a:spLocks noChangeArrowheads="1"/>
          </p:cNvSpPr>
          <p:nvPr/>
        </p:nvSpPr>
        <p:spPr bwMode="auto">
          <a:xfrm>
            <a:off x="685800" y="3069466"/>
            <a:ext cx="57912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spcBef>
                <a:spcPct val="0"/>
              </a:spcBef>
              <a:spcAft>
                <a:spcPct val="0"/>
              </a:spcAft>
            </a:pPr>
            <a:r>
              <a:rPr lang="en-US" altLang="en-US" sz="1600" dirty="0">
                <a:solidFill>
                  <a:srgbClr val="FFFFFF"/>
                </a:solidFill>
              </a:rPr>
              <a:t>Borges responds – Why does it make us uneasy to know that the map is within the map and the thousand and one nights are within The 1001 Nights? Why does it disquiet us to know that Don Quixote is a reader of the Quixote, and Hamlet is a spectator of Hamlet? I believe I have found the answer: those inversions suggest that if the characters in a story can be readers of spectators, then we, their readers or spectators, can be fictitious.</a:t>
            </a:r>
            <a:r>
              <a:rPr lang="en-US" altLang="en-US" sz="1600" dirty="0">
                <a:solidFill>
                  <a:srgbClr val="FFFFFF"/>
                </a:solidFill>
                <a:effectLst>
                  <a:outerShdw blurRad="38100" dist="38100" dir="2700000" algn="tl">
                    <a:srgbClr val="C0C0C0"/>
                  </a:outerShdw>
                </a:effectLst>
              </a:rPr>
              <a:t> </a:t>
            </a:r>
          </a:p>
        </p:txBody>
      </p:sp>
      <p:sp>
        <p:nvSpPr>
          <p:cNvPr id="31753" name="Rectangle 9"/>
          <p:cNvSpPr>
            <a:spLocks noChangeArrowheads="1"/>
          </p:cNvSpPr>
          <p:nvPr/>
        </p:nvSpPr>
        <p:spPr bwMode="auto">
          <a:xfrm>
            <a:off x="990600" y="1283625"/>
            <a:ext cx="33554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lang="en-US" altLang="en-US" sz="1600" dirty="0">
                <a:solidFill>
                  <a:srgbClr val="FFFFFF"/>
                </a:solidFill>
                <a:effectLst>
                  <a:outerShdw blurRad="38100" dist="38100" dir="2700000" algn="tl">
                    <a:srgbClr val="C0C0C0"/>
                  </a:outerShdw>
                </a:effectLst>
              </a:rPr>
              <a:t>Hamlet watches the play of Hamlet</a:t>
            </a:r>
          </a:p>
        </p:txBody>
      </p:sp>
      <p:sp>
        <p:nvSpPr>
          <p:cNvPr id="31754" name="Rectangle 10"/>
          <p:cNvSpPr>
            <a:spLocks noChangeArrowheads="1"/>
          </p:cNvSpPr>
          <p:nvPr/>
        </p:nvSpPr>
        <p:spPr bwMode="auto">
          <a:xfrm>
            <a:off x="990600" y="1655113"/>
            <a:ext cx="4572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1600" dirty="0">
                <a:solidFill>
                  <a:srgbClr val="FFFFFF"/>
                </a:solidFill>
                <a:effectLst>
                  <a:outerShdw blurRad="38100" dist="38100" dir="2700000" algn="tl">
                    <a:srgbClr val="C0C0C0"/>
                  </a:outerShdw>
                </a:effectLst>
              </a:rPr>
              <a:t>In 1001 Nights, night 602 consists of the telling of the story of 1001 nights</a:t>
            </a:r>
          </a:p>
        </p:txBody>
      </p:sp>
    </p:spTree>
    <p:extLst>
      <p:ext uri="{BB962C8B-B14F-4D97-AF65-F5344CB8AC3E}">
        <p14:creationId xmlns:p14="http://schemas.microsoft.com/office/powerpoint/2010/main" val="172790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9724" y="0"/>
            <a:ext cx="7904553" cy="5143500"/>
          </a:xfrm>
          <a:prstGeom prst="rect">
            <a:avLst/>
          </a:prstGeom>
        </p:spPr>
      </p:pic>
    </p:spTree>
    <p:extLst>
      <p:ext uri="{BB962C8B-B14F-4D97-AF65-F5344CB8AC3E}">
        <p14:creationId xmlns:p14="http://schemas.microsoft.com/office/powerpoint/2010/main" val="2351814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652" name="Picture 4" descr="lasmaninan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57438" y="0"/>
            <a:ext cx="451723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157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3572"/>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pacepad_larg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 y="1028299"/>
            <a:ext cx="2707005" cy="40991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econd_Life_Fever_4.jpg image by Arbites"/>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flipH="1">
            <a:off x="5943600" y="1113511"/>
            <a:ext cx="2173312" cy="39827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37789"/>
            <a:ext cx="9386348" cy="769439"/>
          </a:xfrm>
          <a:prstGeom prst="rect">
            <a:avLst/>
          </a:prstGeom>
          <a:noFill/>
        </p:spPr>
        <p:txBody>
          <a:bodyPr wrap="square" lIns="91439" tIns="45719" rIns="91439" bIns="45719">
            <a:spAutoFit/>
            <a:scene3d>
              <a:camera prst="perspectiveRight"/>
              <a:lightRig rig="flat" dir="tl">
                <a:rot lat="0" lon="0" rev="6600000"/>
              </a:lightRig>
            </a:scene3d>
            <a:sp3d extrusionH="25400" contourW="8890">
              <a:bevelT w="38100" h="31750" prst="relaxedInset"/>
              <a:extrusionClr>
                <a:schemeClr val="accent2">
                  <a:lumMod val="40000"/>
                  <a:lumOff val="60000"/>
                </a:schemeClr>
              </a:extrusionClr>
              <a:contourClr>
                <a:schemeClr val="accent2">
                  <a:shade val="75000"/>
                </a:schemeClr>
              </a:contourClr>
            </a:sp3d>
          </a:bodyPr>
          <a:lstStyle/>
          <a:p>
            <a:pPr algn="ctr" defTabSz="914400" fontAlgn="base">
              <a:spcBef>
                <a:spcPct val="0"/>
              </a:spcBef>
              <a:spcAft>
                <a:spcPct val="0"/>
              </a:spcAft>
            </a:pPr>
            <a:r>
              <a:rPr lang="en-US" altLang="zh-CN" sz="4400" b="1" dirty="0">
                <a:ln w="11430"/>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effectLst>
                  <a:outerShdw blurRad="50800" dist="39000" dir="5460000" algn="tl">
                    <a:srgbClr val="000000">
                      <a:alpha val="38000"/>
                    </a:srgbClr>
                  </a:outerShdw>
                  <a:reflection blurRad="6350" stA="60000" endA="900" endPos="58000" dir="5400000" sy="-100000" algn="bl" rotWithShape="0"/>
                </a:effectLst>
                <a:latin typeface="Trebuchet MS" pitchFamily="34" charset="0"/>
                <a:ea typeface="宋体" charset="-122"/>
              </a:rPr>
              <a:t>Typecasting Virtual Experience</a:t>
            </a:r>
            <a:endParaRPr lang="en-US" sz="4400" b="1" dirty="0">
              <a:ln w="11430"/>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effectLst>
                <a:outerShdw blurRad="50800" dist="39000" dir="5460000" algn="tl">
                  <a:srgbClr val="000000">
                    <a:alpha val="38000"/>
                  </a:srgbClr>
                </a:outerShdw>
                <a:reflection blurRad="6350" stA="60000" endA="900" endPos="58000" dir="5400000" sy="-100000" algn="bl" rotWithShape="0"/>
              </a:effectLst>
              <a:latin typeface="Trebuchet MS" pitchFamily="34" charset="0"/>
            </a:endParaRPr>
          </a:p>
        </p:txBody>
      </p:sp>
    </p:spTree>
    <p:extLst>
      <p:ext uri="{BB962C8B-B14F-4D97-AF65-F5344CB8AC3E}">
        <p14:creationId xmlns:p14="http://schemas.microsoft.com/office/powerpoint/2010/main" val="1041136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7" name="Picture 5" descr="secondlife-281x300"/>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a:ext>
            </a:extLst>
          </a:blip>
          <a:srcRect/>
          <a:stretch>
            <a:fillRect/>
          </a:stretch>
        </p:blipFill>
        <p:spPr bwMode="auto">
          <a:xfrm>
            <a:off x="3561349" y="21060"/>
            <a:ext cx="1365028" cy="145732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tron-light-cycles"/>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contrast="41000"/>
                    </a14:imgEffect>
                  </a14:imgLayer>
                </a14:imgProps>
              </a:ext>
              <a:ext uri="{28A0092B-C50C-407E-A947-70E740481C1C}">
                <a14:useLocalDpi xmlns:a14="http://schemas.microsoft.com/office/drawing/2010/main"/>
              </a:ext>
            </a:extLst>
          </a:blip>
          <a:srcRect/>
          <a:stretch>
            <a:fillRect/>
          </a:stretch>
        </p:blipFill>
        <p:spPr bwMode="auto">
          <a:xfrm>
            <a:off x="2123408" y="3172535"/>
            <a:ext cx="3972592" cy="1836575"/>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descr="virtualreality_berndbresien"/>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629401" y="-18045"/>
            <a:ext cx="1872691" cy="1470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 y="17099"/>
            <a:ext cx="3581400" cy="1569658"/>
          </a:xfrm>
          <a:prstGeom prst="rect">
            <a:avLst/>
          </a:prstGeom>
          <a:noFill/>
        </p:spPr>
        <p:txBody>
          <a:bodyPr wrap="square" lIns="91439" tIns="45719" rIns="91439" bIns="45719" rtlCol="0">
            <a:spAutoFit/>
          </a:bodyPr>
          <a:lstStyle/>
          <a:p>
            <a:pPr defTabSz="914400" fontAlgn="base">
              <a:spcBef>
                <a:spcPct val="0"/>
              </a:spcBef>
              <a:spcAft>
                <a:spcPct val="0"/>
              </a:spcAft>
            </a:pPr>
            <a:r>
              <a:rPr lang="en-US" altLang="zh-CN" sz="2400" b="1" dirty="0">
                <a:solidFill>
                  <a:srgbClr val="FFFFFF">
                    <a:lumMod val="95000"/>
                  </a:srgbClr>
                </a:solidFill>
                <a:effectLst>
                  <a:outerShdw blurRad="38100" dist="38100" dir="2700000" algn="tl">
                    <a:srgbClr val="000000">
                      <a:alpha val="43137"/>
                    </a:srgbClr>
                  </a:outerShdw>
                </a:effectLst>
                <a:latin typeface="Trebuchet MS" pitchFamily="34" charset="0"/>
                <a:ea typeface="宋体" charset="-122"/>
              </a:rPr>
              <a:t>3D computer graphic forms have coalesced into several distinct areas.  </a:t>
            </a:r>
            <a:endParaRPr lang="en-US" sz="2400" b="1" dirty="0">
              <a:solidFill>
                <a:srgbClr val="FFFFFF">
                  <a:lumMod val="95000"/>
                </a:srgbClr>
              </a:solidFill>
              <a:latin typeface="Trebuchet MS" pitchFamily="34" charset="0"/>
            </a:endParaRPr>
          </a:p>
        </p:txBody>
      </p:sp>
      <p:pic>
        <p:nvPicPr>
          <p:cNvPr id="15" name="Picture 5" descr="gta4rap_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34008" y="17095"/>
            <a:ext cx="1016000" cy="1438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86200" y="1731330"/>
            <a:ext cx="5257800" cy="1323437"/>
          </a:xfrm>
          <a:prstGeom prst="rect">
            <a:avLst/>
          </a:prstGeom>
          <a:noFill/>
        </p:spPr>
        <p:txBody>
          <a:bodyPr wrap="square" lIns="91439" tIns="45719" rIns="91439" bIns="45719" rtlCol="0">
            <a:spAutoFit/>
          </a:bodyPr>
          <a:lstStyle/>
          <a:p>
            <a:pPr defTabSz="914400" fontAlgn="base">
              <a:spcBef>
                <a:spcPct val="0"/>
              </a:spcBef>
              <a:spcAft>
                <a:spcPct val="0"/>
              </a:spcAft>
            </a:pPr>
            <a:r>
              <a:rPr lang="en-US" altLang="zh-CN" sz="2000" b="1" dirty="0">
                <a:solidFill>
                  <a:srgbClr val="FFFFFF">
                    <a:lumMod val="95000"/>
                  </a:srgbClr>
                </a:solidFill>
                <a:effectLst>
                  <a:outerShdw blurRad="38100" dist="38100" dir="2700000" algn="tl">
                    <a:srgbClr val="000000">
                      <a:alpha val="43137"/>
                    </a:srgbClr>
                  </a:outerShdw>
                </a:effectLst>
                <a:latin typeface="Trebuchet MS" pitchFamily="34" charset="0"/>
                <a:ea typeface="宋体" charset="-122"/>
              </a:rPr>
              <a:t>Computer games, virtual reality, virtual worlds, scientific visualization, simulation and 3D cinema, each evoke a different set of suppositions and expectations.</a:t>
            </a:r>
            <a:endParaRPr lang="en-US" sz="2000" b="1" dirty="0">
              <a:solidFill>
                <a:srgbClr val="FFFFFF">
                  <a:lumMod val="95000"/>
                </a:srgbClr>
              </a:solidFill>
              <a:latin typeface="Trebuchet MS" pitchFamily="34" charset="0"/>
            </a:endParaRPr>
          </a:p>
        </p:txBody>
      </p:sp>
      <p:pic>
        <p:nvPicPr>
          <p:cNvPr id="18" name="Picture 9" descr="index_plane_pins"/>
          <p:cNvPicPr>
            <a:picLocks noChangeAspect="1" noChangeArrowheads="1"/>
          </p:cNvPicPr>
          <p:nvPr/>
        </p:nvPicPr>
        <p:blipFill>
          <a:blip r:embed="rId8" cstate="email">
            <a:extLst>
              <a:ext uri="{BEBA8EAE-BF5A-486C-A8C5-ECC9F3942E4B}">
                <a14:imgProps xmlns:a14="http://schemas.microsoft.com/office/drawing/2010/main">
                  <a14:imgLayer r:embed="rId9">
                    <a14:imgEffect>
                      <a14:brightnessContrast contrast="32000"/>
                    </a14:imgEffect>
                  </a14:imgLayer>
                </a14:imgProps>
              </a:ext>
              <a:ext uri="{28A0092B-C50C-407E-A947-70E740481C1C}">
                <a14:useLocalDpi xmlns:a14="http://schemas.microsoft.com/office/drawing/2010/main"/>
              </a:ext>
            </a:extLst>
          </a:blip>
          <a:srcRect/>
          <a:stretch>
            <a:fillRect/>
          </a:stretch>
        </p:blipFill>
        <p:spPr bwMode="auto">
          <a:xfrm>
            <a:off x="6667500" y="3153279"/>
            <a:ext cx="1882140" cy="19472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AC97-0295-13_a_01"/>
          <p:cNvPicPr>
            <a:picLocks noChangeAspect="1" noChangeArrowheads="1"/>
          </p:cNvPicPr>
          <p:nvPr/>
        </p:nvPicPr>
        <p:blipFill>
          <a:blip r:embed="rId10" cstate="email">
            <a:extLst>
              <a:ext uri="{BEBA8EAE-BF5A-486C-A8C5-ECC9F3942E4B}">
                <a14:imgProps xmlns:a14="http://schemas.microsoft.com/office/drawing/2010/main">
                  <a14:imgLayer r:embed="rId11">
                    <a14:imgEffect>
                      <a14:brightnessContrast contrast="12000"/>
                    </a14:imgEffect>
                  </a14:imgLayer>
                </a14:imgProps>
              </a:ext>
              <a:ext uri="{28A0092B-C50C-407E-A947-70E740481C1C}">
                <a14:useLocalDpi xmlns:a14="http://schemas.microsoft.com/office/drawing/2010/main"/>
              </a:ext>
            </a:extLst>
          </a:blip>
          <a:srcRect/>
          <a:stretch>
            <a:fillRect/>
          </a:stretch>
        </p:blipFill>
        <p:spPr bwMode="auto">
          <a:xfrm>
            <a:off x="0" y="3199892"/>
            <a:ext cx="1828800" cy="184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30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Built by IBM in the 1950s, the Semi-Automatic Ground Environment (SAGE) computers were used in an early U.S. air defense system."/>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86008" y="209550"/>
            <a:ext cx="1687830" cy="136017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1963_SketchPad_TX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1603" y="536029"/>
            <a:ext cx="1658389" cy="1257217"/>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00400" y="3333750"/>
            <a:ext cx="2011680" cy="1508760"/>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guide_hmd_oldhm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6234" y="1758743"/>
            <a:ext cx="1389774" cy="12817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27144-004-822dd3f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54359" y="1758657"/>
            <a:ext cx="185039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Designing for Speed: AutoCAD"/>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139369" y="3544921"/>
            <a:ext cx="1480623" cy="12285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476" y="246815"/>
            <a:ext cx="2286000" cy="1077216"/>
          </a:xfrm>
          <a:prstGeom prst="rect">
            <a:avLst/>
          </a:prstGeom>
        </p:spPr>
        <p:txBody>
          <a:bodyPr lIns="91439" tIns="45719" rIns="91439" bIns="45719">
            <a:spAutoFit/>
          </a:bodyPr>
          <a:lstStyle/>
          <a:p>
            <a:pPr defTabSz="914400" fontAlgn="base">
              <a:spcBef>
                <a:spcPct val="0"/>
              </a:spcBef>
              <a:spcAft>
                <a:spcPct val="0"/>
              </a:spcAft>
            </a:pPr>
            <a:r>
              <a:rPr lang="en-US" altLang="zh-CN" sz="1600" b="1" kern="0" dirty="0">
                <a:solidFill>
                  <a:srgbClr val="FFFF00"/>
                </a:solidFill>
                <a:effectLst>
                  <a:outerShdw blurRad="38100" dist="38100" dir="2700000" algn="tl">
                    <a:srgbClr val="000000">
                      <a:alpha val="43137"/>
                    </a:srgbClr>
                  </a:outerShdw>
                </a:effectLst>
                <a:latin typeface="Trebuchet MS" pitchFamily="34" charset="0"/>
                <a:ea typeface="宋体" charset="-122"/>
              </a:rPr>
              <a:t>SAGE and Whirlwind projects US military R&amp;D create air defense system </a:t>
            </a:r>
            <a:endParaRPr lang="en-US" sz="1600" b="1" dirty="0">
              <a:solidFill>
                <a:srgbClr val="000000"/>
              </a:solidFill>
              <a:effectLst>
                <a:outerShdw blurRad="38100" dist="38100" dir="2700000" algn="tl">
                  <a:srgbClr val="000000">
                    <a:alpha val="43137"/>
                  </a:srgbClr>
                </a:outerShdw>
              </a:effectLst>
              <a:latin typeface="Trebuchet MS" pitchFamily="34" charset="0"/>
            </a:endParaRPr>
          </a:p>
        </p:txBody>
      </p:sp>
      <p:sp>
        <p:nvSpPr>
          <p:cNvPr id="3" name="Rectangle 2"/>
          <p:cNvSpPr/>
          <p:nvPr/>
        </p:nvSpPr>
        <p:spPr>
          <a:xfrm>
            <a:off x="4675603" y="420806"/>
            <a:ext cx="2286000" cy="584773"/>
          </a:xfrm>
          <a:prstGeom prst="rect">
            <a:avLst/>
          </a:prstGeom>
        </p:spPr>
        <p:txBody>
          <a:bodyPr lIns="91439" tIns="45719" rIns="91439" bIns="45719">
            <a:spAutoFit/>
          </a:bodyPr>
          <a:lstStyle/>
          <a:p>
            <a:pPr defTabSz="914400" fontAlgn="base">
              <a:spcBef>
                <a:spcPct val="0"/>
              </a:spcBef>
              <a:spcAft>
                <a:spcPct val="0"/>
              </a:spcAft>
            </a:pPr>
            <a:r>
              <a:rPr lang="en-US" altLang="zh-CN" sz="1600" b="1" kern="0" dirty="0">
                <a:solidFill>
                  <a:srgbClr val="FFFF00"/>
                </a:solidFill>
                <a:effectLst>
                  <a:outerShdw blurRad="38100" dist="38100" dir="2700000" algn="tl">
                    <a:srgbClr val="000000">
                      <a:alpha val="43137"/>
                    </a:srgbClr>
                  </a:outerShdw>
                </a:effectLst>
                <a:latin typeface="Trebuchet MS" pitchFamily="34" charset="0"/>
                <a:ea typeface="宋体" charset="-122"/>
              </a:rPr>
              <a:t>Ivan Sutherland’s 3D Sketchpad 1963</a:t>
            </a:r>
            <a:endParaRPr lang="en-US" sz="1600" b="1" dirty="0">
              <a:solidFill>
                <a:srgbClr val="000000"/>
              </a:solidFill>
              <a:effectLst>
                <a:outerShdw blurRad="38100" dist="38100" dir="2700000" algn="tl">
                  <a:srgbClr val="000000">
                    <a:alpha val="43137"/>
                  </a:srgbClr>
                </a:outerShdw>
              </a:effectLst>
              <a:latin typeface="Trebuchet MS" pitchFamily="34" charset="0"/>
            </a:endParaRPr>
          </a:p>
        </p:txBody>
      </p:sp>
      <p:sp>
        <p:nvSpPr>
          <p:cNvPr id="4" name="Rectangle 3"/>
          <p:cNvSpPr/>
          <p:nvPr/>
        </p:nvSpPr>
        <p:spPr>
          <a:xfrm>
            <a:off x="2244559" y="1776163"/>
            <a:ext cx="2209800" cy="1077216"/>
          </a:xfrm>
          <a:prstGeom prst="rect">
            <a:avLst/>
          </a:prstGeom>
        </p:spPr>
        <p:txBody>
          <a:bodyPr wrap="square" lIns="91439" tIns="45719" rIns="91439" bIns="45719">
            <a:spAutoFit/>
          </a:bodyPr>
          <a:lstStyle/>
          <a:p>
            <a:pPr defTabSz="914400" fontAlgn="base">
              <a:spcBef>
                <a:spcPct val="0"/>
              </a:spcBef>
              <a:spcAft>
                <a:spcPct val="0"/>
              </a:spcAft>
            </a:pPr>
            <a:r>
              <a:rPr lang="en-US" altLang="zh-CN" sz="1600" b="1" kern="0" dirty="0">
                <a:solidFill>
                  <a:srgbClr val="FFFF00"/>
                </a:solidFill>
                <a:effectLst>
                  <a:outerShdw blurRad="38100" dist="38100" dir="2700000" algn="tl">
                    <a:srgbClr val="000000">
                      <a:alpha val="43137"/>
                    </a:srgbClr>
                  </a:outerShdw>
                </a:effectLst>
                <a:latin typeface="Trebuchet MS" pitchFamily="34" charset="0"/>
                <a:ea typeface="宋体" charset="-122"/>
              </a:rPr>
              <a:t>New HCI devices created by Sutherland (HMD), Engelbart’s mouse </a:t>
            </a:r>
            <a:endParaRPr lang="en-US" sz="1600" b="1" dirty="0">
              <a:solidFill>
                <a:srgbClr val="000000"/>
              </a:solidFill>
              <a:effectLst>
                <a:outerShdw blurRad="38100" dist="38100" dir="2700000" algn="tl">
                  <a:srgbClr val="000000">
                    <a:alpha val="43137"/>
                  </a:srgbClr>
                </a:outerShdw>
              </a:effectLst>
              <a:latin typeface="Trebuchet MS" pitchFamily="34" charset="0"/>
            </a:endParaRPr>
          </a:p>
        </p:txBody>
      </p:sp>
      <p:sp>
        <p:nvSpPr>
          <p:cNvPr id="5" name="Rectangle 4"/>
          <p:cNvSpPr/>
          <p:nvPr/>
        </p:nvSpPr>
        <p:spPr>
          <a:xfrm>
            <a:off x="6934200" y="2038350"/>
            <a:ext cx="2286000" cy="1323437"/>
          </a:xfrm>
          <a:prstGeom prst="rect">
            <a:avLst/>
          </a:prstGeom>
        </p:spPr>
        <p:txBody>
          <a:bodyPr lIns="91439" tIns="45719" rIns="91439" bIns="45719">
            <a:spAutoFit/>
          </a:bodyPr>
          <a:lstStyle/>
          <a:p>
            <a:pPr defTabSz="914400" fontAlgn="base">
              <a:spcBef>
                <a:spcPct val="0"/>
              </a:spcBef>
              <a:spcAft>
                <a:spcPct val="0"/>
              </a:spcAft>
            </a:pPr>
            <a:r>
              <a:rPr lang="en-US" altLang="zh-CN" sz="1600" b="1" kern="0" dirty="0">
                <a:solidFill>
                  <a:srgbClr val="FFFF00"/>
                </a:solidFill>
                <a:effectLst>
                  <a:outerShdw blurRad="38100" dist="38100" dir="2700000" algn="tl">
                    <a:srgbClr val="000000">
                      <a:alpha val="43137"/>
                    </a:srgbClr>
                  </a:outerShdw>
                </a:effectLst>
                <a:latin typeface="Trebuchet MS" pitchFamily="34" charset="0"/>
                <a:ea typeface="宋体" charset="-122"/>
              </a:rPr>
              <a:t>algorithms developed in the 1970's for raster graphics displace vector graphics</a:t>
            </a:r>
            <a:endParaRPr lang="en-US" sz="1600" b="1" dirty="0">
              <a:solidFill>
                <a:srgbClr val="000000"/>
              </a:solidFill>
              <a:effectLst>
                <a:outerShdw blurRad="38100" dist="38100" dir="2700000" algn="tl">
                  <a:srgbClr val="000000">
                    <a:alpha val="43137"/>
                  </a:srgbClr>
                </a:outerShdw>
              </a:effectLst>
              <a:latin typeface="Trebuchet MS" pitchFamily="34" charset="0"/>
            </a:endParaRPr>
          </a:p>
        </p:txBody>
      </p:sp>
      <p:sp>
        <p:nvSpPr>
          <p:cNvPr id="6" name="Rectangle 5"/>
          <p:cNvSpPr/>
          <p:nvPr/>
        </p:nvSpPr>
        <p:spPr>
          <a:xfrm>
            <a:off x="105539" y="3206196"/>
            <a:ext cx="2982238" cy="1569658"/>
          </a:xfrm>
          <a:prstGeom prst="rect">
            <a:avLst/>
          </a:prstGeom>
        </p:spPr>
        <p:txBody>
          <a:bodyPr wrap="square" lIns="91439" tIns="45719" rIns="91439" bIns="45719">
            <a:spAutoFit/>
          </a:bodyPr>
          <a:lstStyle/>
          <a:p>
            <a:pPr defTabSz="914400" fontAlgn="base">
              <a:spcBef>
                <a:spcPct val="0"/>
              </a:spcBef>
              <a:spcAft>
                <a:spcPct val="0"/>
              </a:spcAft>
            </a:pPr>
            <a:r>
              <a:rPr lang="en-US" altLang="zh-CN" sz="1600" b="1" dirty="0">
                <a:solidFill>
                  <a:srgbClr val="FFFF00"/>
                </a:solidFill>
                <a:effectLst>
                  <a:outerShdw blurRad="38100" dist="38100" dir="2700000" algn="tl">
                    <a:srgbClr val="000000">
                      <a:alpha val="43137"/>
                    </a:srgbClr>
                  </a:outerShdw>
                </a:effectLst>
                <a:latin typeface="Trebuchet MS" pitchFamily="34" charset="0"/>
                <a:ea typeface="宋体" charset="-122"/>
              </a:rPr>
              <a:t>Bell Labs, Lawrence Livermore and Boeing Aircraft computer animated films of satellite orbits, fluid flows and aircraft vibration in early 1960's. </a:t>
            </a:r>
            <a:endParaRPr lang="en-US" sz="1600" b="1" dirty="0">
              <a:solidFill>
                <a:srgbClr val="FFFF00"/>
              </a:solidFill>
              <a:effectLst>
                <a:outerShdw blurRad="38100" dist="38100" dir="2700000" algn="tl">
                  <a:srgbClr val="000000">
                    <a:alpha val="43137"/>
                  </a:srgbClr>
                </a:outerShdw>
              </a:effectLst>
              <a:latin typeface="Trebuchet MS" pitchFamily="34" charset="0"/>
            </a:endParaRPr>
          </a:p>
        </p:txBody>
      </p:sp>
    </p:spTree>
    <p:extLst>
      <p:ext uri="{BB962C8B-B14F-4D97-AF65-F5344CB8AC3E}">
        <p14:creationId xmlns:p14="http://schemas.microsoft.com/office/powerpoint/2010/main" val="1294255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16000" contrast="46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txBox="1">
            <a:spLocks noChangeArrowheads="1"/>
          </p:cNvSpPr>
          <p:nvPr/>
        </p:nvSpPr>
        <p:spPr bwMode="auto">
          <a:xfrm>
            <a:off x="417809" y="3974937"/>
            <a:ext cx="8229600" cy="711367"/>
          </a:xfrm>
          <a:prstGeom prst="rect">
            <a:avLst/>
          </a:prstGeom>
          <a:solidFill>
            <a:srgbClr val="303094">
              <a:alpha val="70980"/>
            </a:srgbClr>
          </a:solidFill>
          <a:ln>
            <a:noFill/>
          </a:ln>
          <a:effectLst/>
        </p:spPr>
        <p:txBody>
          <a:bodyPr vert="horz" wrap="square" lIns="91439" tIns="45719" rIns="91439" bIns="45719"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defTabSz="914400">
              <a:lnSpc>
                <a:spcPct val="80000"/>
              </a:lnSpc>
              <a:buFontTx/>
              <a:buNone/>
            </a:pPr>
            <a:r>
              <a:rPr lang="en-US" altLang="zh-CN" sz="1800" b="1" i="1" dirty="0">
                <a:solidFill>
                  <a:srgbClr val="FFFF00"/>
                </a:solidFill>
                <a:effectLst>
                  <a:outerShdw blurRad="38100" dist="38100" dir="2700000" algn="tl">
                    <a:srgbClr val="000000">
                      <a:alpha val="43137"/>
                    </a:srgbClr>
                  </a:outerShdw>
                </a:effectLst>
                <a:latin typeface="Trebuchet MS" pitchFamily="34" charset="0"/>
                <a:ea typeface="宋体" charset="-122"/>
              </a:rPr>
              <a:t>3D computer graphics form the underlying representational schema, with similar relationships between the self, the world, its representation and the other.</a:t>
            </a:r>
            <a:endParaRPr lang="en-US" sz="1800" b="1" i="1" dirty="0">
              <a:solidFill>
                <a:srgbClr val="FFFF00"/>
              </a:solidFill>
              <a:effectLst>
                <a:outerShdw blurRad="38100" dist="38100" dir="2700000" algn="tl">
                  <a:srgbClr val="000000">
                    <a:alpha val="43137"/>
                  </a:srgbClr>
                </a:outerShdw>
              </a:effectLst>
              <a:latin typeface="Trebuchet MS" pitchFamily="34" charset="0"/>
            </a:endParaRPr>
          </a:p>
        </p:txBody>
      </p:sp>
      <p:sp>
        <p:nvSpPr>
          <p:cNvPr id="6" name="Rectangle 3"/>
          <p:cNvSpPr txBox="1">
            <a:spLocks noChangeArrowheads="1"/>
          </p:cNvSpPr>
          <p:nvPr/>
        </p:nvSpPr>
        <p:spPr bwMode="auto">
          <a:xfrm>
            <a:off x="64168" y="135695"/>
            <a:ext cx="9079832" cy="1314450"/>
          </a:xfrm>
          <a:prstGeom prst="rect">
            <a:avLst/>
          </a:prstGeom>
          <a:solidFill>
            <a:srgbClr val="303094">
              <a:alpha val="57647"/>
            </a:srgbClr>
          </a:solidFill>
          <a:ln>
            <a:noFill/>
          </a:ln>
          <a:effectLst/>
        </p:spPr>
        <p:txBody>
          <a:bodyPr vert="horz" wrap="square" lIns="91439" tIns="45719" rIns="91439" bIns="45719"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defTabSz="914400">
              <a:lnSpc>
                <a:spcPct val="80000"/>
              </a:lnSpc>
              <a:buFontTx/>
              <a:buNone/>
            </a:pPr>
            <a:r>
              <a:rPr lang="en-US" altLang="zh-CN" sz="1800" b="1" dirty="0">
                <a:solidFill>
                  <a:srgbClr val="FFFF00"/>
                </a:solidFill>
                <a:effectLst>
                  <a:outerShdw blurRad="38100" dist="38100" dir="2700000" algn="tl">
                    <a:srgbClr val="000000">
                      <a:alpha val="43137"/>
                    </a:srgbClr>
                  </a:outerShdw>
                </a:effectLst>
                <a:latin typeface="Trebuchet MS" pitchFamily="34" charset="0"/>
                <a:ea typeface="宋体" charset="-122"/>
              </a:rPr>
              <a:t>These differences include aspects such as: </a:t>
            </a:r>
          </a:p>
          <a:p>
            <a:pPr marL="400046" lvl="1" indent="0" defTabSz="914400">
              <a:lnSpc>
                <a:spcPct val="80000"/>
              </a:lnSpc>
              <a:buFontTx/>
              <a:buNone/>
            </a:pPr>
            <a:r>
              <a:rPr lang="en-US" altLang="zh-CN" sz="1800" b="1" dirty="0">
                <a:solidFill>
                  <a:srgbClr val="FFFF00"/>
                </a:solidFill>
                <a:effectLst>
                  <a:outerShdw blurRad="38100" dist="38100" dir="2700000" algn="tl">
                    <a:srgbClr val="000000">
                      <a:alpha val="43137"/>
                    </a:srgbClr>
                  </a:outerShdw>
                </a:effectLst>
                <a:latin typeface="Trebuchet MS" pitchFamily="34" charset="0"/>
                <a:ea typeface="宋体" charset="-122"/>
              </a:rPr>
              <a:t>The nature of time		Event construction</a:t>
            </a:r>
          </a:p>
          <a:p>
            <a:pPr marL="400046" lvl="1" indent="0" defTabSz="914400">
              <a:lnSpc>
                <a:spcPct val="80000"/>
              </a:lnSpc>
              <a:buFontTx/>
              <a:buNone/>
            </a:pPr>
            <a:r>
              <a:rPr lang="en-US" altLang="zh-CN" sz="1800" b="1" dirty="0">
                <a:solidFill>
                  <a:srgbClr val="FFFF00"/>
                </a:solidFill>
                <a:effectLst>
                  <a:outerShdw blurRad="38100" dist="38100" dir="2700000" algn="tl">
                    <a:srgbClr val="000000">
                      <a:alpha val="43137"/>
                    </a:srgbClr>
                  </a:outerShdw>
                </a:effectLst>
                <a:latin typeface="Trebuchet MS" pitchFamily="34" charset="0"/>
                <a:ea typeface="宋体" charset="-122"/>
              </a:rPr>
              <a:t>Visual Aesthetics		HCI</a:t>
            </a:r>
          </a:p>
          <a:p>
            <a:pPr marL="400046" lvl="1" indent="0" defTabSz="914400">
              <a:lnSpc>
                <a:spcPct val="80000"/>
              </a:lnSpc>
              <a:buFontTx/>
              <a:buNone/>
            </a:pPr>
            <a:r>
              <a:rPr lang="en-US" altLang="zh-CN" sz="1800" b="1" dirty="0">
                <a:solidFill>
                  <a:srgbClr val="FFFF00"/>
                </a:solidFill>
                <a:effectLst>
                  <a:outerShdw blurRad="38100" dist="38100" dir="2700000" algn="tl">
                    <a:srgbClr val="000000">
                      <a:alpha val="43137"/>
                    </a:srgbClr>
                  </a:outerShdw>
                </a:effectLst>
                <a:latin typeface="Trebuchet MS" pitchFamily="34" charset="0"/>
                <a:ea typeface="宋体" charset="-122"/>
              </a:rPr>
              <a:t>Types of Interactions		Experiential Outcomes</a:t>
            </a:r>
          </a:p>
          <a:p>
            <a:pPr marL="0" indent="0" defTabSz="914400">
              <a:lnSpc>
                <a:spcPct val="80000"/>
              </a:lnSpc>
              <a:buFontTx/>
              <a:buNone/>
            </a:pPr>
            <a:r>
              <a:rPr lang="en-US" altLang="zh-CN" sz="1800" b="1" dirty="0">
                <a:solidFill>
                  <a:srgbClr val="FFFF00"/>
                </a:solidFill>
                <a:effectLst>
                  <a:outerShdw blurRad="38100" dist="38100" dir="2700000" algn="tl">
                    <a:srgbClr val="000000">
                      <a:alpha val="43137"/>
                    </a:srgbClr>
                  </a:outerShdw>
                </a:effectLst>
                <a:latin typeface="Trebuchet MS" pitchFamily="34" charset="0"/>
                <a:ea typeface="宋体" charset="-122"/>
              </a:rPr>
              <a:t> </a:t>
            </a:r>
            <a:endParaRPr lang="en-US" sz="1800" b="1" dirty="0">
              <a:solidFill>
                <a:srgbClr val="FFFF00"/>
              </a:solidFill>
              <a:effectLst>
                <a:outerShdw blurRad="38100" dist="38100" dir="2700000" algn="tl">
                  <a:srgbClr val="000000">
                    <a:alpha val="43137"/>
                  </a:srgbClr>
                </a:outerShdw>
              </a:effectLst>
              <a:latin typeface="Trebuchet MS" pitchFamily="34" charset="0"/>
            </a:endParaRPr>
          </a:p>
        </p:txBody>
      </p:sp>
    </p:spTree>
    <p:extLst>
      <p:ext uri="{BB962C8B-B14F-4D97-AF65-F5344CB8AC3E}">
        <p14:creationId xmlns:p14="http://schemas.microsoft.com/office/powerpoint/2010/main" val="3109333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0" y="9029"/>
            <a:ext cx="9144000" cy="505325"/>
          </a:xfrm>
        </p:spPr>
        <p:txBody>
          <a:bodyPr/>
          <a:lstStyle/>
          <a:p>
            <a:pPr marL="0" indent="0">
              <a:buNone/>
            </a:pPr>
            <a:r>
              <a:rPr lang="en-US" altLang="zh-CN" sz="2400" b="1" i="1" dirty="0">
                <a:solidFill>
                  <a:srgbClr val="C9F4F5"/>
                </a:solidFill>
                <a:effectLst>
                  <a:outerShdw blurRad="38100" dist="38100" dir="2700000" algn="tl">
                    <a:srgbClr val="000000">
                      <a:alpha val="43137"/>
                    </a:srgbClr>
                  </a:outerShdw>
                </a:effectLst>
                <a:ea typeface="宋体" charset="-122"/>
              </a:rPr>
              <a:t>Each type privileges an experiential niche </a:t>
            </a:r>
          </a:p>
          <a:p>
            <a:pPr marL="400046" lvl="1" indent="0">
              <a:buNone/>
            </a:pPr>
            <a:r>
              <a:rPr lang="en-US" altLang="zh-CN" sz="2400" b="1" i="1" dirty="0">
                <a:solidFill>
                  <a:srgbClr val="C9F4F5"/>
                </a:solidFill>
                <a:effectLst>
                  <a:outerShdw blurRad="38100" dist="38100" dir="2700000" algn="tl">
                    <a:srgbClr val="000000">
                      <a:alpha val="43137"/>
                    </a:srgbClr>
                  </a:outerShdw>
                </a:effectLst>
                <a:ea typeface="宋体" charset="-122"/>
              </a:rPr>
              <a:t>   </a:t>
            </a:r>
            <a:endParaRPr lang="en-US" sz="2400" b="1" i="1" dirty="0">
              <a:solidFill>
                <a:srgbClr val="C9F4F5"/>
              </a:solidFill>
              <a:effectLst>
                <a:outerShdw blurRad="38100" dist="38100" dir="2700000" algn="tl">
                  <a:srgbClr val="000000">
                    <a:alpha val="43137"/>
                  </a:srgbClr>
                </a:outerShdw>
              </a:effectLst>
            </a:endParaRPr>
          </a:p>
        </p:txBody>
      </p:sp>
      <p:pic>
        <p:nvPicPr>
          <p:cNvPr id="6154" name="Picture 10" descr="SecondLifeDanceHall2081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18333" y="478542"/>
            <a:ext cx="2667000" cy="13801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mayavi-samp"/>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52640" y="3743327"/>
            <a:ext cx="199136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7" descr="UKMITATi1_0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74969" y="2339806"/>
            <a:ext cx="1752599" cy="11779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57600" y="562849"/>
            <a:ext cx="2843463" cy="1200327"/>
          </a:xfrm>
          <a:prstGeom prst="rect">
            <a:avLst/>
          </a:prstGeom>
        </p:spPr>
        <p:txBody>
          <a:bodyPr wrap="square" lIns="91439" tIns="45719" rIns="91439" bIns="45719">
            <a:spAutoFit/>
          </a:bodyPr>
          <a:lstStyle/>
          <a:p>
            <a:pPr marL="400046" lvl="1" defTabSz="914400" fontAlgn="base">
              <a:spcBef>
                <a:spcPct val="0"/>
              </a:spcBef>
              <a:spcAft>
                <a:spcPct val="0"/>
              </a:spcAft>
            </a:pPr>
            <a:r>
              <a:rPr lang="en-US" altLang="zh-CN" sz="2400" b="1" dirty="0">
                <a:solidFill>
                  <a:srgbClr val="DAEDEF"/>
                </a:solidFill>
                <a:effectLst>
                  <a:outerShdw blurRad="38100" dist="38100" dir="2700000" algn="tl">
                    <a:srgbClr val="000000">
                      <a:alpha val="43137"/>
                    </a:srgbClr>
                  </a:outerShdw>
                </a:effectLst>
                <a:latin typeface="Trebuchet MS" pitchFamily="34" charset="0"/>
                <a:ea typeface="宋体" charset="-122"/>
              </a:rPr>
              <a:t>virtual worlds and socialization</a:t>
            </a:r>
          </a:p>
        </p:txBody>
      </p:sp>
      <p:sp>
        <p:nvSpPr>
          <p:cNvPr id="4" name="Rectangle 3"/>
          <p:cNvSpPr/>
          <p:nvPr/>
        </p:nvSpPr>
        <p:spPr>
          <a:xfrm>
            <a:off x="4713214" y="3782610"/>
            <a:ext cx="2743201" cy="1200327"/>
          </a:xfrm>
          <a:prstGeom prst="rect">
            <a:avLst/>
          </a:prstGeom>
        </p:spPr>
        <p:txBody>
          <a:bodyPr wrap="square" lIns="91439" tIns="45719" rIns="91439" bIns="45719">
            <a:spAutoFit/>
          </a:bodyPr>
          <a:lstStyle/>
          <a:p>
            <a:pPr marL="400046" lvl="1" defTabSz="914400" fontAlgn="base">
              <a:spcBef>
                <a:spcPct val="0"/>
              </a:spcBef>
              <a:spcAft>
                <a:spcPct val="0"/>
              </a:spcAft>
            </a:pPr>
            <a:r>
              <a:rPr lang="en-US" altLang="zh-CN" sz="2400" b="1" dirty="0">
                <a:solidFill>
                  <a:srgbClr val="DAEDEF"/>
                </a:solidFill>
                <a:effectLst>
                  <a:outerShdw blurRad="38100" dist="38100" dir="2700000" algn="tl">
                    <a:srgbClr val="000000">
                      <a:alpha val="43137"/>
                    </a:srgbClr>
                  </a:outerShdw>
                </a:effectLst>
                <a:latin typeface="Trebuchet MS" pitchFamily="34" charset="0"/>
                <a:ea typeface="宋体" charset="-122"/>
              </a:rPr>
              <a:t>scientific visualization and process</a:t>
            </a:r>
          </a:p>
        </p:txBody>
      </p:sp>
      <p:sp>
        <p:nvSpPr>
          <p:cNvPr id="15" name="Rectangle 14"/>
          <p:cNvSpPr/>
          <p:nvPr/>
        </p:nvSpPr>
        <p:spPr>
          <a:xfrm>
            <a:off x="-308728" y="634078"/>
            <a:ext cx="2366211" cy="1200327"/>
          </a:xfrm>
          <a:prstGeom prst="rect">
            <a:avLst/>
          </a:prstGeom>
        </p:spPr>
        <p:txBody>
          <a:bodyPr wrap="square" lIns="91439" tIns="45719" rIns="91439" bIns="45719">
            <a:spAutoFit/>
          </a:bodyPr>
          <a:lstStyle/>
          <a:p>
            <a:pPr marL="400046" lvl="1" defTabSz="914400" fontAlgn="base">
              <a:spcBef>
                <a:spcPct val="0"/>
              </a:spcBef>
              <a:spcAft>
                <a:spcPct val="0"/>
              </a:spcAft>
            </a:pPr>
            <a:r>
              <a:rPr lang="en-US" altLang="zh-CN" sz="2400" b="1" dirty="0">
                <a:solidFill>
                  <a:srgbClr val="DAEDEF"/>
                </a:solidFill>
                <a:effectLst>
                  <a:outerShdw blurRad="38100" dist="38100" dir="2700000" algn="tl">
                    <a:srgbClr val="000000">
                      <a:alpha val="43137"/>
                    </a:srgbClr>
                  </a:outerShdw>
                </a:effectLst>
                <a:latin typeface="Trebuchet MS" pitchFamily="34" charset="0"/>
                <a:ea typeface="宋体" charset="-122"/>
              </a:rPr>
              <a:t>games and structured activity</a:t>
            </a:r>
          </a:p>
        </p:txBody>
      </p:sp>
      <p:sp>
        <p:nvSpPr>
          <p:cNvPr id="16" name="Rectangle 15"/>
          <p:cNvSpPr/>
          <p:nvPr/>
        </p:nvSpPr>
        <p:spPr>
          <a:xfrm>
            <a:off x="4475138" y="2220499"/>
            <a:ext cx="2977970" cy="1200327"/>
          </a:xfrm>
          <a:prstGeom prst="rect">
            <a:avLst/>
          </a:prstGeom>
        </p:spPr>
        <p:txBody>
          <a:bodyPr wrap="square" lIns="91439" tIns="45719" rIns="91439" bIns="45719">
            <a:spAutoFit/>
          </a:bodyPr>
          <a:lstStyle/>
          <a:p>
            <a:pPr marL="400046" lvl="1" defTabSz="914400" fontAlgn="base">
              <a:spcBef>
                <a:spcPct val="0"/>
              </a:spcBef>
              <a:spcAft>
                <a:spcPct val="0"/>
              </a:spcAft>
            </a:pPr>
            <a:r>
              <a:rPr lang="en-US" altLang="zh-CN" sz="2400" b="1" dirty="0">
                <a:solidFill>
                  <a:srgbClr val="DAEDEF"/>
                </a:solidFill>
                <a:effectLst>
                  <a:outerShdw blurRad="38100" dist="38100" dir="2700000" algn="tl">
                    <a:srgbClr val="000000">
                      <a:alpha val="43137"/>
                    </a:srgbClr>
                  </a:outerShdw>
                </a:effectLst>
                <a:latin typeface="Trebuchet MS" pitchFamily="34" charset="0"/>
                <a:ea typeface="宋体" charset="-122"/>
              </a:rPr>
              <a:t>virtual reality and sensory fusion</a:t>
            </a:r>
          </a:p>
        </p:txBody>
      </p:sp>
      <p:sp>
        <p:nvSpPr>
          <p:cNvPr id="17" name="Rectangle 16"/>
          <p:cNvSpPr/>
          <p:nvPr/>
        </p:nvSpPr>
        <p:spPr>
          <a:xfrm>
            <a:off x="-308728" y="2170816"/>
            <a:ext cx="2466474" cy="1569658"/>
          </a:xfrm>
          <a:prstGeom prst="rect">
            <a:avLst/>
          </a:prstGeom>
        </p:spPr>
        <p:txBody>
          <a:bodyPr wrap="square" lIns="91439" tIns="45719" rIns="91439" bIns="45719">
            <a:spAutoFit/>
          </a:bodyPr>
          <a:lstStyle/>
          <a:p>
            <a:pPr marL="400046" lvl="1" defTabSz="914400" fontAlgn="base">
              <a:spcBef>
                <a:spcPct val="0"/>
              </a:spcBef>
              <a:spcAft>
                <a:spcPct val="0"/>
              </a:spcAft>
            </a:pPr>
            <a:r>
              <a:rPr lang="en-US" altLang="zh-CN" sz="2400" b="1" dirty="0">
                <a:solidFill>
                  <a:srgbClr val="DAEDEF"/>
                </a:solidFill>
                <a:effectLst>
                  <a:outerShdw blurRad="38100" dist="38100" dir="2700000" algn="tl">
                    <a:srgbClr val="000000">
                      <a:alpha val="43137"/>
                    </a:srgbClr>
                  </a:outerShdw>
                </a:effectLst>
                <a:latin typeface="Trebuchet MS" pitchFamily="34" charset="0"/>
                <a:ea typeface="宋体" charset="-122"/>
              </a:rPr>
              <a:t>simulation and measured outcomes</a:t>
            </a:r>
          </a:p>
        </p:txBody>
      </p:sp>
      <p:sp>
        <p:nvSpPr>
          <p:cNvPr id="18" name="Rectangle 17"/>
          <p:cNvSpPr/>
          <p:nvPr/>
        </p:nvSpPr>
        <p:spPr>
          <a:xfrm>
            <a:off x="-332801" y="3951455"/>
            <a:ext cx="2285999" cy="1200327"/>
          </a:xfrm>
          <a:prstGeom prst="rect">
            <a:avLst/>
          </a:prstGeom>
        </p:spPr>
        <p:txBody>
          <a:bodyPr wrap="square" lIns="91439" tIns="45719" rIns="91439" bIns="45719">
            <a:spAutoFit/>
          </a:bodyPr>
          <a:lstStyle/>
          <a:p>
            <a:pPr marL="400046" lvl="1" defTabSz="914400" fontAlgn="base">
              <a:spcBef>
                <a:spcPct val="0"/>
              </a:spcBef>
              <a:spcAft>
                <a:spcPct val="0"/>
              </a:spcAft>
            </a:pPr>
            <a:r>
              <a:rPr lang="en-US" altLang="zh-CN" sz="2400" b="1" dirty="0">
                <a:solidFill>
                  <a:srgbClr val="DAEDEF"/>
                </a:solidFill>
                <a:effectLst>
                  <a:outerShdw blurRad="38100" dist="38100" dir="2700000" algn="tl">
                    <a:srgbClr val="000000">
                      <a:alpha val="43137"/>
                    </a:srgbClr>
                  </a:outerShdw>
                </a:effectLst>
                <a:latin typeface="Trebuchet MS" pitchFamily="34" charset="0"/>
                <a:ea typeface="宋体" charset="-122"/>
              </a:rPr>
              <a:t>cinema and narrative</a:t>
            </a:r>
          </a:p>
          <a:p>
            <a:pPr marL="400046" lvl="1" defTabSz="914400" fontAlgn="base">
              <a:spcBef>
                <a:spcPct val="0"/>
              </a:spcBef>
              <a:spcAft>
                <a:spcPct val="0"/>
              </a:spcAft>
            </a:pPr>
            <a:endParaRPr lang="en-US" sz="2400" b="1" dirty="0">
              <a:solidFill>
                <a:srgbClr val="DAEDEF"/>
              </a:solidFill>
              <a:latin typeface="Trebuchet MS" pitchFamily="34" charset="0"/>
            </a:endParaRPr>
          </a:p>
        </p:txBody>
      </p:sp>
      <p:pic>
        <p:nvPicPr>
          <p:cNvPr id="19" name="Picture 11" descr="01d90695961e6d6f87ca6c5897effb2b0c72fab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57138" y="731927"/>
            <a:ext cx="1894984" cy="13903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1" descr="tron-light-cycles"/>
          <p:cNvPicPr>
            <a:picLocks noChangeArrowheads="1"/>
          </p:cNvPicPr>
          <p:nvPr/>
        </p:nvPicPr>
        <p:blipFill>
          <a:blip r:embed="rId6" cstate="email">
            <a:extLst>
              <a:ext uri="{BEBA8EAE-BF5A-486C-A8C5-ECC9F3942E4B}">
                <a14:imgProps xmlns:a14="http://schemas.microsoft.com/office/drawing/2010/main">
                  <a14:imgLayer r:embed="rId7">
                    <a14:imgEffect>
                      <a14:brightnessContrast contrast="41000"/>
                    </a14:imgEffect>
                  </a14:imgLayer>
                </a14:imgProps>
              </a:ext>
              <a:ext uri="{28A0092B-C50C-407E-A947-70E740481C1C}">
                <a14:useLocalDpi xmlns:a14="http://schemas.microsoft.com/office/drawing/2010/main"/>
              </a:ext>
            </a:extLst>
          </a:blip>
          <a:srcRect/>
          <a:stretch>
            <a:fillRect/>
          </a:stretch>
        </p:blipFill>
        <p:spPr bwMode="auto">
          <a:xfrm>
            <a:off x="1888671" y="3880226"/>
            <a:ext cx="2586467" cy="11263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9" descr="virtual_reality_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162808" y="1954129"/>
            <a:ext cx="1808747" cy="169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403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52400" y="1047750"/>
            <a:ext cx="8667750" cy="857250"/>
          </a:xfrm>
        </p:spPr>
        <p:txBody>
          <a:bodyPr/>
          <a:lstStyle/>
          <a:p>
            <a:pPr algn="l">
              <a:spcAft>
                <a:spcPts val="600"/>
              </a:spcAft>
            </a:pPr>
            <a:r>
              <a:rPr lang="en-US" altLang="zh-CN" sz="1800" b="1" dirty="0">
                <a:solidFill>
                  <a:schemeClr val="bg1">
                    <a:lumMod val="95000"/>
                  </a:schemeClr>
                </a:solidFill>
                <a:effectLst>
                  <a:outerShdw blurRad="38100" dist="38100" dir="2700000" algn="tl">
                    <a:srgbClr val="000000">
                      <a:alpha val="43137"/>
                    </a:srgbClr>
                  </a:outerShdw>
                </a:effectLst>
                <a:latin typeface="Trebuchet MS" pitchFamily="34" charset="0"/>
                <a:ea typeface="宋体" charset="-122"/>
              </a:rPr>
              <a:t>If a new “medium” emerges from this state, will it be a synthesis of all of these characteristics?</a:t>
            </a:r>
            <a:br>
              <a:rPr lang="en-US" altLang="zh-CN" sz="1800" b="1" dirty="0">
                <a:solidFill>
                  <a:schemeClr val="bg1">
                    <a:lumMod val="95000"/>
                  </a:schemeClr>
                </a:solidFill>
                <a:effectLst>
                  <a:outerShdw blurRad="38100" dist="38100" dir="2700000" algn="tl">
                    <a:srgbClr val="000000">
                      <a:alpha val="43137"/>
                    </a:srgbClr>
                  </a:outerShdw>
                </a:effectLst>
                <a:latin typeface="Trebuchet MS" pitchFamily="34" charset="0"/>
                <a:ea typeface="宋体" charset="-122"/>
              </a:rPr>
            </a:br>
            <a:r>
              <a:rPr lang="en-US" altLang="zh-CN" sz="1800" b="1" dirty="0">
                <a:solidFill>
                  <a:schemeClr val="bg1">
                    <a:lumMod val="95000"/>
                  </a:schemeClr>
                </a:solidFill>
                <a:effectLst>
                  <a:outerShdw blurRad="38100" dist="38100" dir="2700000" algn="tl">
                    <a:srgbClr val="000000">
                      <a:alpha val="43137"/>
                    </a:srgbClr>
                  </a:outerShdw>
                </a:effectLst>
                <a:latin typeface="Trebuchet MS" pitchFamily="34" charset="0"/>
                <a:ea typeface="宋体" charset="-122"/>
              </a:rPr>
              <a:t>Is the concept of a “medium” still viable with such a technologically unstable form? </a:t>
            </a:r>
            <a:br>
              <a:rPr lang="en-US" altLang="zh-CN" sz="1800" b="1" dirty="0">
                <a:solidFill>
                  <a:schemeClr val="bg1">
                    <a:lumMod val="95000"/>
                  </a:schemeClr>
                </a:solidFill>
                <a:effectLst>
                  <a:outerShdw blurRad="38100" dist="38100" dir="2700000" algn="tl">
                    <a:srgbClr val="000000">
                      <a:alpha val="43137"/>
                    </a:srgbClr>
                  </a:outerShdw>
                </a:effectLst>
                <a:latin typeface="Trebuchet MS" pitchFamily="34" charset="0"/>
                <a:ea typeface="宋体" charset="-122"/>
              </a:rPr>
            </a:br>
            <a:br>
              <a:rPr lang="en-US" altLang="zh-CN" sz="1800" b="1" dirty="0">
                <a:solidFill>
                  <a:schemeClr val="bg1">
                    <a:lumMod val="95000"/>
                  </a:schemeClr>
                </a:solidFill>
                <a:effectLst>
                  <a:outerShdw blurRad="38100" dist="38100" dir="2700000" algn="tl">
                    <a:srgbClr val="000000">
                      <a:alpha val="43137"/>
                    </a:srgbClr>
                  </a:outerShdw>
                </a:effectLst>
                <a:latin typeface="Trebuchet MS" pitchFamily="34" charset="0"/>
                <a:ea typeface="宋体" charset="-122"/>
              </a:rPr>
            </a:br>
            <a:br>
              <a:rPr lang="en-US" altLang="zh-CN" sz="1800" b="1" dirty="0">
                <a:solidFill>
                  <a:schemeClr val="bg1">
                    <a:lumMod val="95000"/>
                  </a:schemeClr>
                </a:solidFill>
                <a:effectLst>
                  <a:outerShdw blurRad="38100" dist="38100" dir="2700000" algn="tl">
                    <a:srgbClr val="000000">
                      <a:alpha val="43137"/>
                    </a:srgbClr>
                  </a:outerShdw>
                </a:effectLst>
                <a:latin typeface="Trebuchet MS" pitchFamily="34" charset="0"/>
                <a:ea typeface="宋体" charset="-122"/>
              </a:rPr>
            </a:br>
            <a:br>
              <a:rPr lang="en-US" altLang="zh-CN" sz="1800" b="1" dirty="0">
                <a:solidFill>
                  <a:schemeClr val="bg1">
                    <a:lumMod val="95000"/>
                  </a:schemeClr>
                </a:solidFill>
                <a:effectLst>
                  <a:outerShdw blurRad="38100" dist="38100" dir="2700000" algn="tl">
                    <a:srgbClr val="000000">
                      <a:alpha val="43137"/>
                    </a:srgbClr>
                  </a:outerShdw>
                </a:effectLst>
                <a:latin typeface="Trebuchet MS" pitchFamily="34" charset="0"/>
                <a:ea typeface="宋体" charset="-122"/>
              </a:rPr>
            </a:br>
            <a:br>
              <a:rPr lang="en-US" altLang="zh-CN" sz="1800" dirty="0">
                <a:solidFill>
                  <a:schemeClr val="bg1">
                    <a:lumMod val="95000"/>
                  </a:schemeClr>
                </a:solidFill>
                <a:effectLst>
                  <a:outerShdw blurRad="38100" dist="38100" dir="2700000" algn="tl">
                    <a:srgbClr val="000000">
                      <a:alpha val="43137"/>
                    </a:srgbClr>
                  </a:outerShdw>
                </a:effectLst>
                <a:latin typeface="Trebuchet MS" pitchFamily="34" charset="0"/>
                <a:ea typeface="宋体" charset="-122"/>
              </a:rPr>
            </a:br>
            <a:endParaRPr lang="en-US" sz="1800" dirty="0"/>
          </a:p>
        </p:txBody>
      </p:sp>
      <p:pic>
        <p:nvPicPr>
          <p:cNvPr id="3074" name="Picture 2" descr="Image result for metafi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52600" y="2057399"/>
            <a:ext cx="581025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016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https://external-content.duckduckgo.com/iu/?u=http%3A%2F%2Ffarticulate.files.wordpress.com%2F2010%2F12%2Fdonald-judd-03.jpg&amp;f=1&amp;nofb=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28875" y="1089460"/>
            <a:ext cx="4286250" cy="29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647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https://external-content.duckduckgo.com/iu/?u=http%3A%2F%2Fwww.ngv.vic.gov.au%2Fguggenheim%2Feducation%2Fimages%2FEXHI003331_600.jpg&amp;f=1&amp;nofb=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28875" y="1268016"/>
            <a:ext cx="4286250" cy="239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668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http://1vze7o2h8a2b2tyahl3i0t68.wpengine.netdna-cdn.com/wp-content/uploads/2019/04/414_2004_CC-Full_JPEG-1024x691.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14400" y="22123"/>
            <a:ext cx="7315200" cy="493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953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descr="https://external-content.duckduckgo.com/iu/?u=http%3A%2F%2Fartofthemooc.org%2Fwiki%2Fwp-content%2Fuploads%2F2016%2F03%2FSlide01.jpg&amp;f=1&amp;nofb=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7593" y="1"/>
            <a:ext cx="8444220" cy="5147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86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https://mediad.publicbroadcasting.net/p/shared/npr/styles/x_large/nprshared/201805/16282011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48804" y="273844"/>
            <a:ext cx="4846393" cy="481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74609"/>
      </p:ext>
    </p:extLst>
  </p:cSld>
  <p:clrMapOvr>
    <a:masterClrMapping/>
  </p:clrMapOvr>
</p:sld>
</file>

<file path=ppt/theme/theme1.xml><?xml version="1.0" encoding="utf-8"?>
<a:theme xmlns:a="http://schemas.openxmlformats.org/drawingml/2006/main" name="3_Custom Design">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8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outerShdw blurRad="38100" dist="38100" dir="2700000" algn="tl">
                <a:srgbClr val="000000">
                  <a:alpha val="43137"/>
                </a:srgbClr>
              </a:outerShdw>
            </a:effectLst>
            <a:latin typeface="Lucida Console" pitchFamily="49"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3159</TotalTime>
  <Words>1341</Words>
  <Application>Microsoft Office PowerPoint</Application>
  <PresentationFormat>On-screen Show (16:9)</PresentationFormat>
  <Paragraphs>168</Paragraphs>
  <Slides>46</Slides>
  <Notes>17</Notes>
  <HiddenSlides>0</HiddenSlides>
  <MMClips>2</MMClips>
  <ScaleCrop>false</ScaleCrop>
  <HeadingPairs>
    <vt:vector size="8" baseType="variant">
      <vt:variant>
        <vt:lpstr>Fonts Used</vt:lpstr>
      </vt:variant>
      <vt:variant>
        <vt:i4>9</vt:i4>
      </vt:variant>
      <vt:variant>
        <vt:lpstr>Theme</vt:lpstr>
      </vt:variant>
      <vt:variant>
        <vt:i4>14</vt:i4>
      </vt:variant>
      <vt:variant>
        <vt:lpstr>Embedded OLE Servers</vt:lpstr>
      </vt:variant>
      <vt:variant>
        <vt:i4>1</vt:i4>
      </vt:variant>
      <vt:variant>
        <vt:lpstr>Slide Titles</vt:lpstr>
      </vt:variant>
      <vt:variant>
        <vt:i4>46</vt:i4>
      </vt:variant>
    </vt:vector>
  </HeadingPairs>
  <TitlesOfParts>
    <vt:vector size="70" baseType="lpstr">
      <vt:lpstr>Arial Unicode MS</vt:lpstr>
      <vt:lpstr>Adobe Gothic Std B</vt:lpstr>
      <vt:lpstr>Arial</vt:lpstr>
      <vt:lpstr>Calibri</vt:lpstr>
      <vt:lpstr>Calibri Light</vt:lpstr>
      <vt:lpstr>Lucida Console</vt:lpstr>
      <vt:lpstr>Times</vt:lpstr>
      <vt:lpstr>Times New Roman</vt:lpstr>
      <vt:lpstr>Trebuchet MS</vt:lpstr>
      <vt:lpstr>3_Custom Design</vt:lpstr>
      <vt:lpstr>2_Custom Design</vt:lpstr>
      <vt:lpstr>Default Design</vt:lpstr>
      <vt:lpstr>1_Default Design</vt:lpstr>
      <vt:lpstr>2_Default Design</vt:lpstr>
      <vt:lpstr>3_Default Design</vt:lpstr>
      <vt:lpstr>4_Default Design</vt:lpstr>
      <vt:lpstr>5_Default Design</vt:lpstr>
      <vt:lpstr>7_Default Design</vt:lpstr>
      <vt:lpstr>6_Default Design</vt:lpstr>
      <vt:lpstr>8_Default Design</vt:lpstr>
      <vt:lpstr>9_Default Design</vt:lpstr>
      <vt:lpstr>11_Default Design</vt:lpstr>
      <vt:lpstr>Office Theme</vt:lpstr>
      <vt:lpstr>Image</vt:lpstr>
      <vt:lpstr> The Minimal is the Message Minimalism McLuhan Mashup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Immersion Antecedents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a new “medium” emerges from this state, will it be a synthesis of all of these characteristics? Is the concept of a “medium” still viable with such a technologically unstable form?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Sheldon</dc:creator>
  <cp:lastModifiedBy>Sheldon Brown</cp:lastModifiedBy>
  <cp:revision>205</cp:revision>
  <dcterms:created xsi:type="dcterms:W3CDTF">2013-12-03T02:56:27Z</dcterms:created>
  <dcterms:modified xsi:type="dcterms:W3CDTF">2019-10-29T16:58:32Z</dcterms:modified>
</cp:coreProperties>
</file>